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7" r:id="rId2"/>
    <p:sldId id="256" r:id="rId3"/>
    <p:sldId id="257" r:id="rId4"/>
    <p:sldId id="270" r:id="rId5"/>
    <p:sldId id="271" r:id="rId6"/>
    <p:sldId id="273" r:id="rId7"/>
    <p:sldId id="274" r:id="rId8"/>
    <p:sldId id="275" r:id="rId9"/>
    <p:sldId id="272" r:id="rId10"/>
    <p:sldId id="281" r:id="rId11"/>
    <p:sldId id="283" r:id="rId12"/>
    <p:sldId id="282" r:id="rId13"/>
    <p:sldId id="285" r:id="rId14"/>
    <p:sldId id="284" r:id="rId15"/>
    <p:sldId id="286" r:id="rId1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48FA0-A449-423F-A583-DCDAC1F0AD16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2222-B992-4F72-8BEE-8568D9BACF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340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4917-7526-4028-AC35-AF6128AC4AF5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8986-FADD-407F-A9FC-2D3451C548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45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21A8-9042-45CE-A726-B42A06F2FFCC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8B68-28DF-406F-9D8B-8BECAAE0ECA9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3ED-3833-4CF7-A2D2-00223D3B6241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602D-4839-4EEC-B624-86B7557BF06C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7467-2C5B-48BC-A4BF-72484525FC43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26B-D090-4D30-A064-84C30A64AC93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87D-6EBF-4CB4-9028-FE62E551CE43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A3D3-AD02-43DC-856F-B28133DA7DE8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E996-7B91-4779-B4F0-2D38AAD90F65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E87D-6787-4453-8805-3280040E927B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5D96-B163-4B34-BDB2-480FCE4A0666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1494E9-3008-43C7-969E-DEF27F5E3835}" type="datetime1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ADCAF95-0A6E-42C5-BD20-E275EC0EEC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196752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Prier avec </a:t>
            </a:r>
          </a:p>
          <a:p>
            <a:pPr algn="ctr"/>
            <a:r>
              <a:rPr lang="fr-FR" sz="5400" dirty="0" smtClean="0"/>
              <a:t>le Chemin de Croix </a:t>
            </a:r>
          </a:p>
          <a:p>
            <a:pPr algn="ctr"/>
            <a:r>
              <a:rPr lang="fr-FR" sz="5400" dirty="0" smtClean="0"/>
              <a:t>de Gilles </a:t>
            </a:r>
            <a:r>
              <a:rPr lang="fr-FR" sz="5400" dirty="0" err="1" smtClean="0"/>
              <a:t>Alfera</a:t>
            </a:r>
            <a:endParaRPr lang="fr-FR" sz="5400" dirty="0" smtClean="0"/>
          </a:p>
          <a:p>
            <a:pPr algn="ctr"/>
            <a:r>
              <a:rPr lang="fr-FR" sz="5400" dirty="0" smtClean="0"/>
              <a:t> </a:t>
            </a:r>
          </a:p>
          <a:p>
            <a:pPr algn="ctr"/>
            <a:endParaRPr lang="fr-FR" sz="5400" dirty="0"/>
          </a:p>
          <a:p>
            <a:pPr algn="r"/>
            <a:endParaRPr lang="fr-FR" i="1" dirty="0" smtClean="0"/>
          </a:p>
          <a:p>
            <a:pPr algn="r"/>
            <a:endParaRPr lang="fr-FR" i="1" dirty="0"/>
          </a:p>
          <a:p>
            <a:pPr algn="r"/>
            <a:r>
              <a:rPr lang="fr-FR" i="1" dirty="0" smtClean="0"/>
              <a:t>Crée pour Eglise St Paul du </a:t>
            </a:r>
            <a:r>
              <a:rPr lang="fr-FR" i="1" dirty="0" err="1" smtClean="0"/>
              <a:t>Sanitas</a:t>
            </a:r>
            <a:r>
              <a:rPr lang="fr-FR" i="1" dirty="0" smtClean="0"/>
              <a:t> à Tours, en 201</a:t>
            </a:r>
            <a:r>
              <a:rPr lang="fr-FR" dirty="0" smtClean="0"/>
              <a:t>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58"/>
          <a:stretch/>
        </p:blipFill>
        <p:spPr>
          <a:xfrm>
            <a:off x="3347864" y="6472637"/>
            <a:ext cx="5490957" cy="2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81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22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86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01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6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19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27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780" y="-589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23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70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66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63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49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80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9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262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</TotalTime>
  <Words>22</Words>
  <Application>Microsoft Office PowerPoint</Application>
  <PresentationFormat>Affichage à l'écran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Élémentaire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Bertrand</cp:lastModifiedBy>
  <cp:revision>8</cp:revision>
  <cp:lastPrinted>2020-01-27T13:59:48Z</cp:lastPrinted>
  <dcterms:created xsi:type="dcterms:W3CDTF">2020-01-27T13:42:46Z</dcterms:created>
  <dcterms:modified xsi:type="dcterms:W3CDTF">2020-04-02T07:48:12Z</dcterms:modified>
</cp:coreProperties>
</file>