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>
      <p:cViewPr>
        <p:scale>
          <a:sx n="80" d="100"/>
          <a:sy n="80" d="100"/>
        </p:scale>
        <p:origin x="-480" y="-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F32892B-76DD-41B3-A7FA-520A4EAA1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AC9BC282-650F-490C-9820-7762B2CFC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393CA5BE-381D-445D-AD1D-CA959C025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4299-5A22-4AA2-9AA6-C2C3BDFA37EF}" type="datetimeFigureOut">
              <a:rPr lang="fr-FR" smtClean="0"/>
              <a:pPr/>
              <a:t>04/12/2020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886C844A-4244-4A81-AB82-600E3E87F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084170F2-A033-4635-B574-AF9546D44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52E0-A039-448E-A954-071CB68AFB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4807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AFF50D2-5CB9-40A8-A387-250101EBB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F2CF743D-E832-4DF2-BEA0-6C042F060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CDF0CFA9-6C32-4CC4-8AE1-2B5C640FF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4299-5A22-4AA2-9AA6-C2C3BDFA37EF}" type="datetimeFigureOut">
              <a:rPr lang="fr-FR" smtClean="0"/>
              <a:pPr/>
              <a:t>04/12/2020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C5CDF61-D7BD-4F13-B858-B049F3116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9CE0AC1F-C66E-4000-8761-F4E68C6BC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52E0-A039-448E-A954-071CB68AFB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14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982EC073-0772-4432-91F8-697D8194C2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E77FC817-63B0-48E2-8D62-CFCCCA531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4D2B2499-D0C5-4E63-AC68-1AE5BE0CE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4299-5A22-4AA2-9AA6-C2C3BDFA37EF}" type="datetimeFigureOut">
              <a:rPr lang="fr-FR" smtClean="0"/>
              <a:pPr/>
              <a:t>04/12/2020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345E0EB-10CA-4D8B-ACF6-99624E1ED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D27752F7-5482-4C2A-8960-79972491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52E0-A039-448E-A954-071CB68AFB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55050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B371A8D-29C2-468B-8FE9-36E6A85B1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03C8A92-29FA-458F-8324-D8816F406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57CA2362-9C73-4DE0-92FA-128D1E71F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4299-5A22-4AA2-9AA6-C2C3BDFA37EF}" type="datetimeFigureOut">
              <a:rPr lang="fr-FR" smtClean="0"/>
              <a:pPr/>
              <a:t>04/12/2020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4034F677-A8CC-4D36-A4E5-97D075BA3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B7B891F-C5F1-4F68-A329-5D71E7692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52E0-A039-448E-A954-071CB68AFB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5869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5BC562A-3280-4827-ABF5-577E74C43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A425CDCE-8E0D-4BEB-80CE-1108EA799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DF1F38B-0A80-49A1-8876-6813878E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4299-5A22-4AA2-9AA6-C2C3BDFA37EF}" type="datetimeFigureOut">
              <a:rPr lang="fr-FR" smtClean="0"/>
              <a:pPr/>
              <a:t>04/12/2020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B6117AB1-46D6-4445-BDAD-AD7C740F5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095D6FB2-9E90-454C-9571-7F13CAFCA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52E0-A039-448E-A954-071CB68AFB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3107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B91E50D-001E-43D9-9ABB-270447355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470823A-7591-4EC1-8A63-EE0DBDA388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E4889075-61B2-4FC2-B2B6-A9D9DC569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5FD14044-F07E-42FE-8389-1258BC3AA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4299-5A22-4AA2-9AA6-C2C3BDFA37EF}" type="datetimeFigureOut">
              <a:rPr lang="fr-FR" smtClean="0"/>
              <a:pPr/>
              <a:t>04/12/2020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52E81E77-D96E-4D2F-BA64-5A2584EC1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3A0EB6F8-EE25-48BB-8B8C-3DAEDB8B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52E0-A039-448E-A954-071CB68AFB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3017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A54663C-B1DC-4D64-85D2-3AC0C4A54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A5755DE1-4B45-4366-B361-B83B877D3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D70F5EA9-A00D-406D-859A-5927B300A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4100BF4D-F871-4F86-B4C9-47D4330A0F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6B5292BB-4B4A-40BF-AD47-305AD66903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631CEA13-6DF5-4EA8-812B-94AFC16BC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4299-5A22-4AA2-9AA6-C2C3BDFA37EF}" type="datetimeFigureOut">
              <a:rPr lang="fr-FR" smtClean="0"/>
              <a:pPr/>
              <a:t>04/12/2020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40A250D0-76CA-454C-9CEF-FCE213927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288AE2C8-17FF-4F6E-912A-AEED6E346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52E0-A039-448E-A954-071CB68AFB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3701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096EB4E-93DE-4660-A347-BA7C6CD3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A0D37F8-6755-46B5-B962-EDF9CE833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4299-5A22-4AA2-9AA6-C2C3BDFA37EF}" type="datetimeFigureOut">
              <a:rPr lang="fr-FR" smtClean="0"/>
              <a:pPr/>
              <a:t>04/12/2020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98C06A6A-40C8-4277-9131-9A35D7CC0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3FEB3123-5502-42EB-8979-B04F4E731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52E0-A039-448E-A954-071CB68AFB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3939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D1E72560-568F-4BBB-8690-A98D934F6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4299-5A22-4AA2-9AA6-C2C3BDFA37EF}" type="datetimeFigureOut">
              <a:rPr lang="fr-FR" smtClean="0"/>
              <a:pPr/>
              <a:t>04/12/2020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8032C8C9-96D9-4F62-B17B-58DB1EB6F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AC1E130A-4639-4E3E-A6DD-6767470F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52E0-A039-448E-A954-071CB68AFB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3424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75E2945-63F4-48E1-BAA3-925F0467B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315F21D-9C11-4E6E-A2FA-9B4BC08A8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F9482442-CAE0-49D1-A57C-8374507BB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7B5C6F50-5D26-40C4-90C1-E59B4EC84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4299-5A22-4AA2-9AA6-C2C3BDFA37EF}" type="datetimeFigureOut">
              <a:rPr lang="fr-FR" smtClean="0"/>
              <a:pPr/>
              <a:t>04/12/2020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023C1CA4-1C7E-441D-9828-307A11908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E991A68B-D455-44C8-BB3E-3122CA1D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52E0-A039-448E-A954-071CB68AFB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07799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8AB9ECF-8092-40D6-A762-BB466E24C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CE8C9C03-0D7C-4956-A399-74E8973766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B30C0707-A102-4809-836A-394D30C33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487C402C-5B64-43B4-B370-1E1744F3A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4299-5A22-4AA2-9AA6-C2C3BDFA37EF}" type="datetimeFigureOut">
              <a:rPr lang="fr-FR" smtClean="0"/>
              <a:pPr/>
              <a:t>04/12/2020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258AD4E4-B004-4E13-AEF6-4BCB17A43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3C8F9603-B37B-4703-B503-CC695D43E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52E0-A039-448E-A954-071CB68AFB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5471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7411B57B-F80B-4517-9502-2C290693B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1EFB30E8-1A79-4C4A-AADD-9CEB79D9F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3F83C5E5-D9B0-4A13-9760-42DC76C622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54299-5A22-4AA2-9AA6-C2C3BDFA37EF}" type="datetimeFigureOut">
              <a:rPr lang="fr-FR" smtClean="0"/>
              <a:pPr/>
              <a:t>04/12/2020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9D5B999-8144-43A2-9ACC-FC224D764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E8BE67A-ABB1-4EAD-8C44-EFDB2F664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952E0-A039-448E-A954-071CB68AFB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3683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F885D464-6A32-4E0E-BD03-708ABD17E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943" y="397385"/>
            <a:ext cx="735330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11F52554-2BD9-4785-9DEE-36BC3CEEE5A9}"/>
              </a:ext>
            </a:extLst>
          </p:cNvPr>
          <p:cNvSpPr txBox="1"/>
          <p:nvPr/>
        </p:nvSpPr>
        <p:spPr>
          <a:xfrm>
            <a:off x="3433194" y="6091283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 Nativité 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by Jérôme </a:t>
            </a:r>
            <a:r>
              <a:rPr lang="fr-F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Francken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(1585)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44655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CDE6E9FA-EF5B-406C-91EF-E3252CE56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675" y="152050"/>
            <a:ext cx="8738532" cy="655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86C86E9F-638A-47C9-97B9-69346A434147}"/>
              </a:ext>
            </a:extLst>
          </p:cNvPr>
          <p:cNvSpPr txBox="1"/>
          <p:nvPr/>
        </p:nvSpPr>
        <p:spPr>
          <a:xfrm>
            <a:off x="9506823" y="4966175"/>
            <a:ext cx="25229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 Nativité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Rolleboise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87267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E28B39C2-349D-447B-8336-938F94D58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737" y="427664"/>
            <a:ext cx="6638925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3E28AAA5-C722-440C-B9A5-B50A17626EB2}"/>
              </a:ext>
            </a:extLst>
          </p:cNvPr>
          <p:cNvSpPr txBox="1"/>
          <p:nvPr/>
        </p:nvSpPr>
        <p:spPr>
          <a:xfrm>
            <a:off x="4388361" y="5620516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Bréviaire de Marie de Savoie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82730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7891742C-8925-460B-B52C-818F0DD16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6346" y="238765"/>
            <a:ext cx="4785352" cy="638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F8B94CC8-8996-4569-B92F-953C9EC37543}"/>
              </a:ext>
            </a:extLst>
          </p:cNvPr>
          <p:cNvSpPr txBox="1"/>
          <p:nvPr/>
        </p:nvSpPr>
        <p:spPr>
          <a:xfrm>
            <a:off x="6025393" y="3170931"/>
            <a:ext cx="4175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Fougères (35) Église Saint-Sulpice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347202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53CC56DB-1DBC-4B94-AE9C-5F396C1BA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7693" y="159391"/>
            <a:ext cx="5455025" cy="669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7BD4EE03-9F47-45CC-9525-B0204E5D4FE6}"/>
              </a:ext>
            </a:extLst>
          </p:cNvPr>
          <p:cNvSpPr txBox="1"/>
          <p:nvPr/>
        </p:nvSpPr>
        <p:spPr>
          <a:xfrm>
            <a:off x="6797180" y="3429000"/>
            <a:ext cx="39168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Nativité de la Vierge Marie </a:t>
            </a:r>
          </a:p>
          <a:p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Sainte-Anne de Jérusalem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609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5104D294-8B00-42C8-BCF3-0413E4C4B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7536" y="207034"/>
            <a:ext cx="4278055" cy="644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E0E0A830-EE22-46DB-BFB4-A364B2C6FD5F}"/>
              </a:ext>
            </a:extLst>
          </p:cNvPr>
          <p:cNvSpPr txBox="1"/>
          <p:nvPr/>
        </p:nvSpPr>
        <p:spPr>
          <a:xfrm>
            <a:off x="5919878" y="3244334"/>
            <a:ext cx="42780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Nativité sur colonne du chœur 14</a:t>
            </a:r>
            <a:r>
              <a:rPr lang="fr-FR" b="0" i="0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</a:t>
            </a:r>
            <a:endParaRPr lang="fr-FR" baseline="30000" dirty="0"/>
          </a:p>
        </p:txBody>
      </p:sp>
    </p:spTree>
    <p:extLst>
      <p:ext uri="{BB962C8B-B14F-4D97-AF65-F5344CB8AC3E}">
        <p14:creationId xmlns:p14="http://schemas.microsoft.com/office/powerpoint/2010/main" xmlns="" val="4029367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60351079-B828-402C-8D8B-A40875FC2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07" y="159390"/>
            <a:ext cx="5546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543ADF53-89D6-46C7-BD65-2CE8061CA269}"/>
              </a:ext>
            </a:extLst>
          </p:cNvPr>
          <p:cNvSpPr txBox="1"/>
          <p:nvPr/>
        </p:nvSpPr>
        <p:spPr>
          <a:xfrm>
            <a:off x="6545510" y="2936039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Maître de l'Annonciation </a:t>
            </a:r>
            <a:r>
              <a:rPr lang="fr-FR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Spinola, </a:t>
            </a:r>
            <a:r>
              <a:rPr lang="fr-FR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Nativité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xmlns="" val="3684781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="" xmlns:a16="http://schemas.microsoft.com/office/drawing/2014/main" id="{3C1DDCD1-DB9E-4684-B5A0-56A1479B6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81" y="109057"/>
            <a:ext cx="6317104" cy="652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C3CE6D90-B98C-483D-8267-5EA6298034A6}"/>
              </a:ext>
            </a:extLst>
          </p:cNvPr>
          <p:cNvSpPr txBox="1"/>
          <p:nvPr/>
        </p:nvSpPr>
        <p:spPr>
          <a:xfrm>
            <a:off x="7535411" y="3879719"/>
            <a:ext cx="34038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Nativité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lettrine provenant d'un antiphonaire, réalisée par Michele da Genova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073381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images de nativités</Template>
  <TotalTime>14</TotalTime>
  <Words>55</Words>
  <Application>Microsoft Office PowerPoint</Application>
  <PresentationFormat>Personnalisé</PresentationFormat>
  <Paragraphs>9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Joelle Eluard</dc:creator>
  <cp:lastModifiedBy>Bertrand</cp:lastModifiedBy>
  <cp:revision>2</cp:revision>
  <dcterms:created xsi:type="dcterms:W3CDTF">2020-11-13T14:12:11Z</dcterms:created>
  <dcterms:modified xsi:type="dcterms:W3CDTF">2020-12-04T14:16:12Z</dcterms:modified>
</cp:coreProperties>
</file>