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6" r:id="rId11"/>
    <p:sldId id="267" r:id="rId12"/>
    <p:sldId id="26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33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01378B-40D7-4FD8-A122-7DF5F1A39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BBFA045-5888-4C39-8454-E2A7EA64A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A54E80-C3E0-479A-BAD2-2EFC20E3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D901628-DD60-4DF8-934D-71F8F9E4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FCB00D5-BBFB-4561-9050-828EF14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B7B916-F52F-4F55-99D4-D94F46F4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8266A41-817A-42AB-A213-E4B759D1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A0C707-AD95-41FB-9487-82E1E9AB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3D9EFC1-48DF-433A-88E7-20B667F6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D585A62-CB5B-4874-82FD-F6BBF596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5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3DA085D-96DE-475A-8A1D-CB41984D0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0086FC-F750-43F2-93F1-6BFC687C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E8111B-1158-48F1-A47F-16C62A7A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D96486-6712-4A7E-B87F-ED7D33CE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E2DAF4C-66F4-46C1-BA71-D0E0A52C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EF1949-83FE-4561-81E4-2A715EF8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8CDF10-5505-4AF1-BFEA-C0383D6C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A78CDA-2B0B-4EA0-BD09-FD35FC25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ADE4F6-84D4-46A8-9D5A-3974C7D1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9E578FC-AB86-4660-8F87-DEED785C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0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909A0C-5740-4769-94C1-BE22CE8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1DF176C-8E80-408B-B6A0-A1C9075B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6720B7-824E-47BF-A3FB-0FC5C9A9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662705-F5B9-4CFA-BDDA-3A3AD5E5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7CB6A4-588E-4942-B166-A7A65D2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32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0EEBF7-D571-4CB9-ABFE-45EBB6BD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96C4B2-7B25-4A3F-A675-46BB5F38F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FF97EF0-5707-4DD7-BA7F-A7537C901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DBA9841-3B1A-433E-BE7A-062A321E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ADD01C9-5458-4FCD-99D5-8B971C33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29AE30D-A9C7-49FB-8262-7DD487A6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0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E80498-B6DC-47B5-B24B-C1FF22E2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9903394-3083-46BB-88E1-9E059742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E7BF8E1-0A42-479F-B189-BBB30D32E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D5D55E6-D161-4825-85BF-FF4F75E47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9849DAB-1416-4E4C-B11B-DEA4A9B73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7ABEB46-05F5-4890-9A0E-FF536676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9A667CE-4D6D-4002-938E-02CBC67A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250AE5B-0C56-4BB8-B049-FAAEBDBB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71AD0C-BF42-46EE-B62C-B200B527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2BBFE4D-565F-46F8-8D51-9BF6FAC8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3AAF6FC-37F0-4B5D-95C0-B18DB0F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5F3DE26-59D3-43AC-8715-DE1C861D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4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4751938-A02B-4558-AF71-C36BA747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F242253-F7D0-4BDA-A475-9EAD2846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EE97CB2-1405-4FDE-BA4F-BFB9CD63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5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3C21AC-6FA7-48BF-A110-3572EA13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675A6B-B4E0-45E4-8823-55C7E906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297D139-FB80-41CC-857B-B639A53E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9173C3B-DFEB-4095-9A3F-F5CB4465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45F13EB-93F8-4D60-B6E9-F4752A01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C8AD6EF-3C95-43C5-8A34-E5A44E87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5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36F681-1F7D-4BF5-8C65-0250A4FD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0237170-3350-4370-80DC-A245C023C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901A87E-2F7D-4274-81B6-9909F6FD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6FFF1AD-2194-4637-B3A3-D84EC4CF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3C41311-F6A5-4002-BBC9-4C417FF3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1A5414B-847C-488F-8219-CE5CDEE2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2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30E320A-D0B2-4593-9FD5-800CA8BF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3813B0F-8905-4588-A697-4991AD674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38C401C-9C42-4E67-8EFE-753850E4F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11CA-A753-4F79-9DF0-136964D3D940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6B1383-0469-421C-A6B2-7D88D239C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CA02019-0892-4177-B1A7-807313FC3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68A2-E34B-408E-8E62-F76CF16B5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10"/>
            <a:ext cx="12193981" cy="60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BBBE58B-C846-4401-9874-A8A87EE0EF08}"/>
              </a:ext>
            </a:extLst>
          </p:cNvPr>
          <p:cNvSpPr txBox="1">
            <a:spLocks/>
          </p:cNvSpPr>
          <p:nvPr/>
        </p:nvSpPr>
        <p:spPr>
          <a:xfrm>
            <a:off x="3704675" y="2517569"/>
            <a:ext cx="4976188" cy="910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LES SACREMENTS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74EA40-0232-44A4-86FD-F1010804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Confirmation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A9BF36D-B3C2-4815-809D-0F72025A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Une p</a:t>
            </a:r>
            <a:r>
              <a:rPr lang="fr-FR" dirty="0" smtClean="0">
                <a:latin typeface="Comic Sans MS" panose="030F0702030302020204" pitchFamily="66" charset="0"/>
              </a:rPr>
              <a:t>arole : </a:t>
            </a:r>
            <a:r>
              <a:rPr lang="fr-FR" dirty="0">
                <a:latin typeface="Comic Sans MS" panose="030F0702030302020204" pitchFamily="66" charset="0"/>
              </a:rPr>
              <a:t>Recevez l’Esprit Saint, le don de </a:t>
            </a:r>
            <a:r>
              <a:rPr lang="fr-FR" dirty="0" smtClean="0">
                <a:latin typeface="Comic Sans MS" panose="030F0702030302020204" pitchFamily="66" charset="0"/>
              </a:rPr>
              <a:t>Dieu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g</a:t>
            </a:r>
            <a:r>
              <a:rPr lang="fr-FR" dirty="0" smtClean="0">
                <a:latin typeface="Comic Sans MS" panose="030F0702030302020204" pitchFamily="66" charset="0"/>
              </a:rPr>
              <a:t>este : l’onction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s</a:t>
            </a:r>
            <a:r>
              <a:rPr lang="fr-FR" dirty="0" smtClean="0">
                <a:latin typeface="Comic Sans MS" panose="030F0702030302020204" pitchFamily="66" charset="0"/>
              </a:rPr>
              <a:t>igne : </a:t>
            </a:r>
            <a:r>
              <a:rPr lang="fr-FR" dirty="0">
                <a:latin typeface="Comic Sans MS" panose="030F0702030302020204" pitchFamily="66" charset="0"/>
              </a:rPr>
              <a:t>le Saint </a:t>
            </a:r>
            <a:r>
              <a:rPr lang="fr-FR" dirty="0" smtClean="0">
                <a:latin typeface="Comic Sans MS" panose="030F0702030302020204" pitchFamily="66" charset="0"/>
              </a:rPr>
              <a:t>Chrême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dirty="0" smtClean="0">
                <a:latin typeface="Comic Sans MS" panose="030F0702030302020204" pitchFamily="66" charset="0"/>
              </a:rPr>
              <a:t>chant : vous </a:t>
            </a:r>
            <a:r>
              <a:rPr lang="fr-FR" dirty="0">
                <a:latin typeface="Comic Sans MS" panose="030F0702030302020204" pitchFamily="66" charset="0"/>
              </a:rPr>
              <a:t>recevrez une force celle de l’Esprit Saint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Vous deviendrez des Apôtres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90" y="2755283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23366" y="2662619"/>
            <a:ext cx="2505694" cy="2143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3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66749A-FD49-45DF-A384-D11681D3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Confirmation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B85419-D237-48A3-8FD7-EBB37D8E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540"/>
            <a:ext cx="12192000" cy="53854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J</a:t>
            </a:r>
            <a:r>
              <a:rPr lang="fr-FR" dirty="0" smtClean="0"/>
              <a:t>e </a:t>
            </a:r>
            <a:r>
              <a:rPr lang="fr-FR" dirty="0"/>
              <a:t>reçois l’Esprit Saint comme les disciples à la </a:t>
            </a:r>
            <a:r>
              <a:rPr lang="fr-FR" dirty="0" smtClean="0"/>
              <a:t>Pentecôte</a:t>
            </a:r>
          </a:p>
          <a:p>
            <a:endParaRPr lang="fr-FR" dirty="0"/>
          </a:p>
          <a:p>
            <a:r>
              <a:rPr lang="fr-FR" dirty="0"/>
              <a:t>J</a:t>
            </a:r>
            <a:r>
              <a:rPr lang="fr-FR" dirty="0" smtClean="0"/>
              <a:t>e </a:t>
            </a:r>
            <a:r>
              <a:rPr lang="fr-FR" dirty="0"/>
              <a:t>reçois les dons de </a:t>
            </a:r>
            <a:r>
              <a:rPr lang="fr-FR" dirty="0" smtClean="0"/>
              <a:t>l’Esprit</a:t>
            </a:r>
          </a:p>
          <a:p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e </a:t>
            </a:r>
            <a:r>
              <a:rPr lang="fr-FR" dirty="0"/>
              <a:t>don fait croitre la grâce du </a:t>
            </a:r>
            <a:r>
              <a:rPr lang="fr-FR" dirty="0" smtClean="0"/>
              <a:t>baptême</a:t>
            </a:r>
          </a:p>
          <a:p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’Esprit </a:t>
            </a:r>
            <a:r>
              <a:rPr lang="fr-FR" dirty="0"/>
              <a:t>Saint m’unit plus fermement au Christ et à </a:t>
            </a:r>
            <a:r>
              <a:rPr lang="fr-FR" dirty="0" smtClean="0"/>
              <a:t>l’Eglise</a:t>
            </a:r>
          </a:p>
          <a:p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’Esprit </a:t>
            </a:r>
            <a:r>
              <a:rPr lang="fr-FR" dirty="0"/>
              <a:t>Saint me donne une force pour témoigner de la foi chrétienne et amener le plus tôt possible le Corps du Christ à sa </a:t>
            </a:r>
            <a:r>
              <a:rPr lang="fr-FR" dirty="0" smtClean="0"/>
              <a:t>plénitude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300" b="1" i="1" u="sng" dirty="0" smtClean="0">
                <a:solidFill>
                  <a:schemeClr val="accent6">
                    <a:lumMod val="75000"/>
                  </a:schemeClr>
                </a:solidFill>
              </a:rPr>
              <a:t>Je deviens </a:t>
            </a:r>
            <a:r>
              <a:rPr lang="fr-FR" sz="4300" b="1" i="1" u="sng" dirty="0">
                <a:solidFill>
                  <a:schemeClr val="accent6">
                    <a:lumMod val="75000"/>
                  </a:schemeClr>
                </a:solidFill>
              </a:rPr>
              <a:t>MISSIONNAIRE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866" y="2381106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070276" y="2137084"/>
            <a:ext cx="1258784" cy="2481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42" y="3378407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213824-91DE-45BF-8A63-A132B7D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Le sacrement de l’Eucharistie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D984789-1CB9-4F5D-A0D4-93ACFBE82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76" y="1562985"/>
            <a:ext cx="3604437" cy="529501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7478CB-407F-40DC-9430-B3969C3D8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1" y="1562985"/>
            <a:ext cx="3604437" cy="52950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02949" y="3265714"/>
            <a:ext cx="1056464" cy="2863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CCEA29-8173-403A-8083-33665805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L’Eucharistie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83DF76A-0C16-4126-9D99-D34283D0A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Une </a:t>
            </a:r>
            <a:r>
              <a:rPr lang="fr-FR" dirty="0" smtClean="0">
                <a:latin typeface="Comic Sans MS" panose="030F0702030302020204" pitchFamily="66" charset="0"/>
              </a:rPr>
              <a:t>parole : </a:t>
            </a:r>
            <a:r>
              <a:rPr lang="fr-FR" dirty="0">
                <a:latin typeface="Comic Sans MS" panose="030F0702030302020204" pitchFamily="66" charset="0"/>
              </a:rPr>
              <a:t>le Corps du Christ, le Sang du </a:t>
            </a:r>
            <a:r>
              <a:rPr lang="fr-FR" dirty="0" smtClean="0">
                <a:latin typeface="Comic Sans MS" panose="030F0702030302020204" pitchFamily="66" charset="0"/>
              </a:rPr>
              <a:t>Christ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dirty="0" smtClean="0">
                <a:latin typeface="Comic Sans MS" panose="030F0702030302020204" pitchFamily="66" charset="0"/>
              </a:rPr>
              <a:t>geste : </a:t>
            </a:r>
            <a:r>
              <a:rPr lang="fr-FR" dirty="0">
                <a:latin typeface="Comic Sans MS" panose="030F0702030302020204" pitchFamily="66" charset="0"/>
              </a:rPr>
              <a:t>le </a:t>
            </a:r>
            <a:r>
              <a:rPr lang="fr-FR" dirty="0" smtClean="0">
                <a:latin typeface="Comic Sans MS" panose="030F0702030302020204" pitchFamily="66" charset="0"/>
              </a:rPr>
              <a:t>repas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dirty="0" smtClean="0">
                <a:latin typeface="Comic Sans MS" panose="030F0702030302020204" pitchFamily="66" charset="0"/>
              </a:rPr>
              <a:t>signe : </a:t>
            </a:r>
            <a:r>
              <a:rPr lang="fr-FR" dirty="0">
                <a:latin typeface="Comic Sans MS" panose="030F0702030302020204" pitchFamily="66" charset="0"/>
              </a:rPr>
              <a:t>le pain et le </a:t>
            </a:r>
            <a:r>
              <a:rPr lang="fr-FR" dirty="0" smtClean="0">
                <a:latin typeface="Comic Sans MS" panose="030F0702030302020204" pitchFamily="66" charset="0"/>
              </a:rPr>
              <a:t>vin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c</a:t>
            </a:r>
            <a:r>
              <a:rPr lang="fr-FR" dirty="0" smtClean="0">
                <a:latin typeface="Comic Sans MS" panose="030F0702030302020204" pitchFamily="66" charset="0"/>
              </a:rPr>
              <a:t>hant : </a:t>
            </a:r>
            <a:r>
              <a:rPr lang="fr-FR" dirty="0">
                <a:latin typeface="Comic Sans MS" panose="030F0702030302020204" pitchFamily="66" charset="0"/>
              </a:rPr>
              <a:t>Nous sommes le Corps du Christ, chacun de nous est un membre de ce Corps, chacun reçoit la grâce de l’Esprit pour le bien du corps </a:t>
            </a:r>
            <a:r>
              <a:rPr lang="fr-FR" dirty="0" smtClean="0">
                <a:latin typeface="Comic Sans MS" panose="030F0702030302020204" pitchFamily="66" charset="0"/>
              </a:rPr>
              <a:t>entier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92" y="2523611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405257" y="1995055"/>
            <a:ext cx="1900052" cy="2719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331E20-B5C6-4854-A05E-BBD5620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L’Eucharistie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19455BE-29D3-46B5-8491-B7FED869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Jésus Christ se donne à moi sous les espèces du pain et du vin qui sont son Corps et son </a:t>
            </a:r>
            <a:r>
              <a:rPr lang="fr-FR" dirty="0" smtClean="0"/>
              <a:t>Sang</a:t>
            </a:r>
          </a:p>
          <a:p>
            <a:endParaRPr lang="fr-FR" dirty="0"/>
          </a:p>
          <a:p>
            <a:r>
              <a:rPr lang="fr-FR" dirty="0"/>
              <a:t>Ce repas a été institué le Jeudi Saint avant le sacrifice de la </a:t>
            </a:r>
            <a:r>
              <a:rPr lang="fr-FR" dirty="0" smtClean="0"/>
              <a:t>Croix</a:t>
            </a:r>
          </a:p>
          <a:p>
            <a:endParaRPr lang="fr-FR" dirty="0"/>
          </a:p>
          <a:p>
            <a:r>
              <a:rPr lang="fr-FR" dirty="0"/>
              <a:t>Jésus nous unit à Lui dans son sacrifice, je m’offre au Père avec le </a:t>
            </a:r>
            <a:r>
              <a:rPr lang="fr-FR" dirty="0" smtClean="0"/>
              <a:t>Christ</a:t>
            </a:r>
          </a:p>
          <a:p>
            <a:endParaRPr lang="fr-FR" dirty="0"/>
          </a:p>
          <a:p>
            <a:r>
              <a:rPr lang="fr-FR" dirty="0"/>
              <a:t>C’est un banquet auquel nous sommes </a:t>
            </a:r>
            <a:r>
              <a:rPr lang="fr-FR" dirty="0" smtClean="0"/>
              <a:t>invités</a:t>
            </a:r>
          </a:p>
          <a:p>
            <a:endParaRPr lang="fr-FR" dirty="0"/>
          </a:p>
          <a:p>
            <a:r>
              <a:rPr lang="fr-FR" dirty="0"/>
              <a:t>L’assemblée eucharistique manifeste l’unité du peuple de Dieu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300" b="1" i="1" u="sng" dirty="0" smtClean="0">
                <a:solidFill>
                  <a:srgbClr val="FF0000"/>
                </a:solidFill>
              </a:rPr>
              <a:t>Je suis </a:t>
            </a:r>
            <a:r>
              <a:rPr lang="fr-FR" sz="4300" b="1" i="1" u="sng" dirty="0">
                <a:solidFill>
                  <a:srgbClr val="FF0000"/>
                </a:solidFill>
              </a:rPr>
              <a:t>DISCIPLE MISSIONNAIRE</a:t>
            </a:r>
            <a:r>
              <a:rPr lang="fr-FR" sz="4300" b="1" i="1" dirty="0">
                <a:solidFill>
                  <a:srgbClr val="FF0000"/>
                </a:solidFill>
              </a:rPr>
              <a:t> </a:t>
            </a:r>
            <a:r>
              <a:rPr lang="fr-FR" sz="2600" b="1" i="1" dirty="0" smtClean="0">
                <a:solidFill>
                  <a:srgbClr val="FF0000"/>
                </a:solidFill>
              </a:rPr>
              <a:t>dans un corps qui </a:t>
            </a:r>
            <a:r>
              <a:rPr lang="fr-FR" sz="2600" b="1" i="1" dirty="0">
                <a:solidFill>
                  <a:srgbClr val="FF0000"/>
                </a:solidFill>
              </a:rPr>
              <a:t>est </a:t>
            </a:r>
            <a:r>
              <a:rPr lang="fr-FR" sz="2600" b="1" i="1" dirty="0" smtClean="0">
                <a:solidFill>
                  <a:srgbClr val="FF0000"/>
                </a:solidFill>
              </a:rPr>
              <a:t>l’Église</a:t>
            </a:r>
            <a:endParaRPr lang="fr-FR" sz="2600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16" y="4079278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83836" y="4079278"/>
            <a:ext cx="1945224" cy="1993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0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63EFF7-E544-4AC0-969E-6AA4F2C8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Baptême</a:t>
            </a:r>
            <a:r>
              <a:rPr lang="fr-FR" b="1" i="1" dirty="0">
                <a:latin typeface="Comic Sans MS" panose="030F0702030302020204" pitchFamily="66" charset="0"/>
              </a:rPr>
              <a:t>, 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Confirmation</a:t>
            </a:r>
            <a:r>
              <a:rPr lang="fr-FR" b="1" i="1" dirty="0">
                <a:latin typeface="Comic Sans MS" panose="030F0702030302020204" pitchFamily="66" charset="0"/>
              </a:rPr>
              <a:t>, </a:t>
            </a:r>
            <a:r>
              <a:rPr lang="fr-F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Eucharistie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40553C-3B42-4333-AB67-B47A7EE0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Par les trois sacrements de l’initiation chrétienne je peux exercer dans l’ Église et dans le monde la mission de tout le peuple </a:t>
            </a:r>
            <a:r>
              <a:rPr lang="fr-FR" dirty="0" smtClean="0">
                <a:latin typeface="Comic Sans MS" panose="030F0702030302020204" pitchFamily="66" charset="0"/>
              </a:rPr>
              <a:t>chrétien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lvl="1"/>
            <a:r>
              <a:rPr lang="fr-FR" sz="3200" b="1" i="1" u="sng" dirty="0" smtClean="0">
                <a:latin typeface="Comic Sans MS" panose="030F0702030302020204" pitchFamily="66" charset="0"/>
              </a:rPr>
              <a:t>Prêtre</a:t>
            </a:r>
          </a:p>
          <a:p>
            <a:endParaRPr lang="fr-FR" sz="3200" b="1" i="1" u="sng" dirty="0">
              <a:latin typeface="Comic Sans MS" panose="030F0702030302020204" pitchFamily="66" charset="0"/>
            </a:endParaRPr>
          </a:p>
          <a:p>
            <a:pPr lvl="1"/>
            <a:r>
              <a:rPr lang="fr-FR" sz="3200" b="1" i="1" u="sng" dirty="0" smtClean="0">
                <a:latin typeface="Comic Sans MS" panose="030F0702030302020204" pitchFamily="66" charset="0"/>
              </a:rPr>
              <a:t>Prophète</a:t>
            </a:r>
          </a:p>
          <a:p>
            <a:endParaRPr lang="fr-FR" sz="3200" b="1" i="1" u="sng" dirty="0">
              <a:latin typeface="Comic Sans MS" panose="030F0702030302020204" pitchFamily="66" charset="0"/>
            </a:endParaRPr>
          </a:p>
          <a:p>
            <a:pPr lvl="1"/>
            <a:r>
              <a:rPr lang="fr-FR" sz="3200" b="1" i="1" u="sng" dirty="0">
                <a:latin typeface="Comic Sans MS" panose="030F0702030302020204" pitchFamily="66" charset="0"/>
              </a:rPr>
              <a:t>Roi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67" y="3492129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B14509-E5B4-4090-A3D1-273C1243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LES SACREMENTS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150D8DA-8086-401E-846A-00E9DB77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825625"/>
            <a:ext cx="11246922" cy="4351338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QUELS SONT LES SACREMENTS QUE VOUS </a:t>
            </a:r>
            <a:r>
              <a:rPr lang="fr-FR" dirty="0" smtClean="0">
                <a:latin typeface="Comic Sans MS" panose="030F0702030302020204" pitchFamily="66" charset="0"/>
              </a:rPr>
              <a:t>CONNAISSEZ ?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pPr lvl="1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baptême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confirmation</a:t>
            </a:r>
            <a:endParaRPr lang="fr-FR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i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fr-FR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’Eucharistie</a:t>
            </a:r>
            <a:endParaRPr lang="fr-FR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i="1" dirty="0">
                <a:latin typeface="Comic Sans MS" panose="030F0702030302020204" pitchFamily="66" charset="0"/>
              </a:rPr>
              <a:t>L</a:t>
            </a:r>
            <a:r>
              <a:rPr lang="fr-FR" i="1" dirty="0" smtClean="0">
                <a:latin typeface="Comic Sans MS" panose="030F0702030302020204" pitchFamily="66" charset="0"/>
              </a:rPr>
              <a:t>a réconciliation</a:t>
            </a:r>
            <a:endParaRPr lang="fr-FR" i="1" dirty="0">
              <a:latin typeface="Comic Sans MS" panose="030F0702030302020204" pitchFamily="66" charset="0"/>
            </a:endParaRPr>
          </a:p>
          <a:p>
            <a:pPr lvl="1"/>
            <a:r>
              <a:rPr lang="fr-FR" i="1" dirty="0" smtClean="0">
                <a:latin typeface="Comic Sans MS" panose="030F0702030302020204" pitchFamily="66" charset="0"/>
              </a:rPr>
              <a:t>Le mariage</a:t>
            </a:r>
            <a:endParaRPr lang="fr-FR" i="1" dirty="0">
              <a:latin typeface="Comic Sans MS" panose="030F0702030302020204" pitchFamily="66" charset="0"/>
            </a:endParaRPr>
          </a:p>
          <a:p>
            <a:pPr lvl="1"/>
            <a:r>
              <a:rPr lang="fr-FR" i="1" dirty="0">
                <a:latin typeface="Comic Sans MS" panose="030F0702030302020204" pitchFamily="66" charset="0"/>
              </a:rPr>
              <a:t>L</a:t>
            </a:r>
            <a:r>
              <a:rPr lang="fr-FR" i="1" dirty="0" smtClean="0">
                <a:latin typeface="Comic Sans MS" panose="030F0702030302020204" pitchFamily="66" charset="0"/>
              </a:rPr>
              <a:t>’ordre</a:t>
            </a:r>
            <a:endParaRPr lang="fr-FR" i="1" dirty="0">
              <a:latin typeface="Comic Sans MS" panose="030F0702030302020204" pitchFamily="66" charset="0"/>
            </a:endParaRPr>
          </a:p>
          <a:p>
            <a:pPr lvl="1"/>
            <a:r>
              <a:rPr lang="fr-FR" i="1" dirty="0">
                <a:latin typeface="Comic Sans MS" panose="030F0702030302020204" pitchFamily="66" charset="0"/>
              </a:rPr>
              <a:t>D</a:t>
            </a:r>
            <a:r>
              <a:rPr lang="fr-FR" i="1" dirty="0" smtClean="0">
                <a:latin typeface="Comic Sans MS" panose="030F0702030302020204" pitchFamily="66" charset="0"/>
              </a:rPr>
              <a:t>es malades</a:t>
            </a:r>
            <a:endParaRPr lang="fr-FR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09" y="4467411"/>
            <a:ext cx="6129461" cy="199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F6329F-5000-44CD-BCBA-F4523100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LES SACREMENTS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3384BBF-DC05-4930-A7FD-6686D2CE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QUELS SONT LES SACREMENTS QUE NOUS N’AVONS QU’UNE FOIS ?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baptême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confirmation</a:t>
            </a:r>
            <a:endParaRPr lang="fr-FR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i="1" dirty="0" smtClean="0">
                <a:latin typeface="Comic Sans MS" panose="030F0702030302020204" pitchFamily="66" charset="0"/>
              </a:rPr>
              <a:t>Le mariage</a:t>
            </a:r>
            <a:endParaRPr lang="fr-FR" i="1" dirty="0">
              <a:latin typeface="Comic Sans MS" panose="030F0702030302020204" pitchFamily="66" charset="0"/>
            </a:endParaRPr>
          </a:p>
          <a:p>
            <a:r>
              <a:rPr lang="fr-FR" i="1" dirty="0" smtClean="0">
                <a:latin typeface="Comic Sans MS" panose="030F0702030302020204" pitchFamily="66" charset="0"/>
              </a:rPr>
              <a:t>L’ordre</a:t>
            </a:r>
            <a:endParaRPr lang="fr-FR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1" y="4506789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8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DE807D-A433-4ABE-B6E7-9FB1540A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LES SACREMENTS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BA55F19-F20E-48EE-BF55-FD822785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QUELS SONT CEUX QUE JE PEUX RECEVOIR PLUSIEURS FOIS </a:t>
            </a:r>
            <a:r>
              <a:rPr lang="fr-FR" dirty="0" smtClean="0">
                <a:latin typeface="Comic Sans MS" panose="030F0702030302020204" pitchFamily="66" charset="0"/>
              </a:rPr>
              <a:t>?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L’Eucharistie</a:t>
            </a:r>
            <a:endParaRPr lang="fr-FR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i="1" dirty="0" smtClean="0">
                <a:latin typeface="Comic Sans MS" panose="030F0702030302020204" pitchFamily="66" charset="0"/>
              </a:rPr>
              <a:t>La réconciliation</a:t>
            </a:r>
            <a:endParaRPr lang="fr-FR" i="1" dirty="0">
              <a:latin typeface="Comic Sans MS" panose="030F0702030302020204" pitchFamily="66" charset="0"/>
            </a:endParaRPr>
          </a:p>
          <a:p>
            <a:r>
              <a:rPr lang="fr-FR" i="1" dirty="0" smtClean="0">
                <a:latin typeface="Comic Sans MS" panose="030F0702030302020204" pitchFamily="66" charset="0"/>
              </a:rPr>
              <a:t>Des malades</a:t>
            </a:r>
            <a:endParaRPr lang="fr-FR" i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10" y="4494914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407122-3428-4C07-8645-8C7C0516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LES SACREMENTS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321B39-9263-4E99-9A1F-09DCC74C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QUELS SONT LES SACREMENTS DE L’INITIATION CHRÉTIENNE </a:t>
            </a:r>
            <a:r>
              <a:rPr lang="fr-FR" dirty="0" smtClean="0">
                <a:latin typeface="Comic Sans MS" panose="030F0702030302020204" pitchFamily="66" charset="0"/>
              </a:rPr>
              <a:t>?</a:t>
            </a:r>
          </a:p>
          <a:p>
            <a:endParaRPr lang="fr-FR" dirty="0"/>
          </a:p>
          <a:p>
            <a:pPr lvl="1"/>
            <a:r>
              <a:rPr lang="fr-FR" sz="3600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baptême</a:t>
            </a:r>
            <a:endParaRPr lang="fr-FR" sz="36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sz="36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confirmation</a:t>
            </a:r>
            <a:endParaRPr lang="fr-FR" sz="36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sz="3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L’Eucharistie</a:t>
            </a:r>
            <a:endParaRPr lang="fr-FR" sz="3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42" y="3572908"/>
            <a:ext cx="6132512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03918" y="263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E4B17D-E6F5-4629-A2CB-7C9026B8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sacrement de Baptême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E343FF27-7707-4AD6-B6C6-8DD442D29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5638"/>
            <a:ext cx="8305800" cy="4848446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390" y="3645355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6CECE4-185B-4FB1-8760-92DFDA94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Baptême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356340A-C8F8-4C1D-819C-2C809D7D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Une p</a:t>
            </a:r>
            <a:r>
              <a:rPr lang="fr-FR" dirty="0" smtClean="0">
                <a:latin typeface="Comic Sans MS" panose="030F0702030302020204" pitchFamily="66" charset="0"/>
              </a:rPr>
              <a:t>arole :</a:t>
            </a:r>
            <a:r>
              <a:rPr lang="fr-FR" dirty="0">
                <a:latin typeface="Comic Sans MS" panose="030F0702030302020204" pitchFamily="66" charset="0"/>
              </a:rPr>
              <a:t>  Je te baptise, au nom du Père et du Fils et du Saint </a:t>
            </a:r>
            <a:r>
              <a:rPr lang="fr-FR" dirty="0" smtClean="0">
                <a:latin typeface="Comic Sans MS" panose="030F0702030302020204" pitchFamily="66" charset="0"/>
              </a:rPr>
              <a:t>Esprit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g</a:t>
            </a:r>
            <a:r>
              <a:rPr lang="fr-FR" dirty="0" smtClean="0">
                <a:latin typeface="Comic Sans MS" panose="030F0702030302020204" pitchFamily="66" charset="0"/>
              </a:rPr>
              <a:t>este : </a:t>
            </a:r>
            <a:r>
              <a:rPr lang="fr-FR" dirty="0">
                <a:latin typeface="Comic Sans MS" panose="030F0702030302020204" pitchFamily="66" charset="0"/>
              </a:rPr>
              <a:t>la </a:t>
            </a:r>
            <a:r>
              <a:rPr lang="fr-FR" dirty="0" smtClean="0">
                <a:latin typeface="Comic Sans MS" panose="030F0702030302020204" pitchFamily="66" charset="0"/>
              </a:rPr>
              <a:t>plongée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dirty="0" smtClean="0">
                <a:latin typeface="Comic Sans MS" panose="030F0702030302020204" pitchFamily="66" charset="0"/>
              </a:rPr>
              <a:t>signe : l’eau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dirty="0" smtClean="0">
                <a:latin typeface="Comic Sans MS" panose="030F0702030302020204" pitchFamily="66" charset="0"/>
              </a:rPr>
              <a:t>chant : </a:t>
            </a:r>
            <a:r>
              <a:rPr lang="fr-FR" dirty="0">
                <a:latin typeface="Comic Sans MS" panose="030F0702030302020204" pitchFamily="66" charset="0"/>
              </a:rPr>
              <a:t>tu es devenu enfant de Dieu et frère de Jésus </a:t>
            </a:r>
            <a:r>
              <a:rPr lang="fr-FR" dirty="0" smtClean="0">
                <a:latin typeface="Comic Sans MS" panose="030F0702030302020204" pitchFamily="66" charset="0"/>
              </a:rPr>
              <a:t>Alléluia, aujourd’hui </a:t>
            </a:r>
            <a:r>
              <a:rPr lang="fr-FR" dirty="0">
                <a:latin typeface="Comic Sans MS" panose="030F0702030302020204" pitchFamily="66" charset="0"/>
              </a:rPr>
              <a:t>l’Esprit repose en toi et chante Alléluia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515" y="2713616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154F80-B36D-40B2-B3FA-6FBCBB96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 Baptême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C6DE09-E92C-4695-811C-20D6B1F5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Lorsque je suis baptisé(e</a:t>
            </a:r>
            <a:r>
              <a:rPr lang="fr-FR" dirty="0" smtClean="0">
                <a:latin typeface="Comic Sans MS" panose="030F0702030302020204" pitchFamily="66" charset="0"/>
              </a:rPr>
              <a:t>):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deviens fils ou fille de Dieu par grâce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suis libéré du péché originel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suis plongé dans la mort et la résurrection de Jésus (Pâques)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participe à la vie divine trinitaire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suis incorporé au Christ et à son Eglise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J</a:t>
            </a:r>
            <a:r>
              <a:rPr lang="fr-FR" dirty="0" smtClean="0">
                <a:latin typeface="Comic Sans MS" panose="030F0702030302020204" pitchFamily="66" charset="0"/>
              </a:rPr>
              <a:t>e </a:t>
            </a:r>
            <a:r>
              <a:rPr lang="fr-FR" dirty="0">
                <a:latin typeface="Comic Sans MS" panose="030F0702030302020204" pitchFamily="66" charset="0"/>
              </a:rPr>
              <a:t>participe à la triple fonction du Christ Prêtre, Prophète et </a:t>
            </a:r>
            <a:r>
              <a:rPr lang="fr-FR" dirty="0" smtClean="0">
                <a:latin typeface="Comic Sans MS" panose="030F0702030302020204" pitchFamily="66" charset="0"/>
              </a:rPr>
              <a:t>Roi</a:t>
            </a:r>
          </a:p>
          <a:p>
            <a:pPr lvl="1"/>
            <a:endParaRPr lang="fr-FR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fr-FR" sz="40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 deviens </a:t>
            </a:r>
            <a:r>
              <a:rPr lang="fr-FR" sz="4000" b="1" i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DISCIPLE</a:t>
            </a:r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639" y="2737366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028839-78AA-4893-B192-783AFDF5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 sacrement de confirmation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014C61D8-9620-413C-8F36-D4D49A353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" y="1825625"/>
            <a:ext cx="7293935" cy="4585808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3325299"/>
            <a:ext cx="61325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9576" y="3182588"/>
            <a:ext cx="900194" cy="2624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6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430</Words>
  <Application>Microsoft Office PowerPoint</Application>
  <PresentationFormat>Personnalisé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LES SACREMENTS</vt:lpstr>
      <vt:lpstr>LES SACREMENTS</vt:lpstr>
      <vt:lpstr>LES SACREMENTS</vt:lpstr>
      <vt:lpstr>LES SACREMENTS</vt:lpstr>
      <vt:lpstr>Le sacrement de Baptême </vt:lpstr>
      <vt:lpstr>Le Baptême</vt:lpstr>
      <vt:lpstr>Le Baptême</vt:lpstr>
      <vt:lpstr>Le sacrement de confirmation</vt:lpstr>
      <vt:lpstr>La Confirmation</vt:lpstr>
      <vt:lpstr>La Confirmation</vt:lpstr>
      <vt:lpstr>Le sacrement de l’Eucharistie</vt:lpstr>
      <vt:lpstr>L’Eucharistie</vt:lpstr>
      <vt:lpstr>L’Eucharistie</vt:lpstr>
      <vt:lpstr>Baptême, Confirmation, Eucharistie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SACREMENTS</dc:title>
  <dc:creator>chjou</dc:creator>
  <cp:lastModifiedBy>valerie Raguin</cp:lastModifiedBy>
  <cp:revision>21</cp:revision>
  <dcterms:created xsi:type="dcterms:W3CDTF">2020-12-22T13:57:03Z</dcterms:created>
  <dcterms:modified xsi:type="dcterms:W3CDTF">2021-02-01T15:25:16Z</dcterms:modified>
</cp:coreProperties>
</file>