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4" r:id="rId4"/>
    <p:sldId id="269" r:id="rId5"/>
    <p:sldId id="274" r:id="rId6"/>
    <p:sldId id="273" r:id="rId7"/>
    <p:sldId id="270" r:id="rId8"/>
    <p:sldId id="272" r:id="rId9"/>
    <p:sldId id="260" r:id="rId10"/>
    <p:sldId id="27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3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056DD-4A22-44DA-8266-1D8EB2B7B2CF}" type="datetimeFigureOut">
              <a:rPr lang="fr-FR" smtClean="0"/>
              <a:pPr/>
              <a:t>14/12/2020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ECC20-9A03-4586-A384-A1FA17F56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5188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5516-6BA9-4D24-BD86-7DDBCC6DC2C2}" type="datetime1">
              <a:rPr lang="fr-FR" smtClean="0"/>
              <a:pPr/>
              <a:t>14/12/2020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FD0-24C6-44BD-A799-B89B243C7B40}" type="datetime1">
              <a:rPr lang="fr-FR" smtClean="0"/>
              <a:pPr/>
              <a:t>14/12/2020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C88B-9F4F-437E-B54F-241F242EE7C9}" type="datetime1">
              <a:rPr lang="fr-FR" smtClean="0"/>
              <a:pPr/>
              <a:t>14/12/2020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0969-8364-4B12-B475-F07B1F6E9CCB}" type="datetime1">
              <a:rPr lang="fr-FR" smtClean="0"/>
              <a:pPr/>
              <a:t>14/12/2020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B870-C9EB-46D8-81A9-DDDC2546B3FF}" type="datetime1">
              <a:rPr lang="fr-FR" smtClean="0"/>
              <a:pPr/>
              <a:t>14/12/2020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6A9B-51BD-45DE-A3EF-B9AC4A5B4B27}" type="datetime1">
              <a:rPr lang="fr-FR" smtClean="0"/>
              <a:pPr/>
              <a:t>14/12/2020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00DD-79FB-4E12-856E-7452001F38A1}" type="datetime1">
              <a:rPr lang="fr-FR" smtClean="0"/>
              <a:pPr/>
              <a:t>14/12/2020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E223-92F7-4188-9D17-8D8BBD71E092}" type="datetime1">
              <a:rPr lang="fr-FR" smtClean="0"/>
              <a:pPr/>
              <a:t>14/12/2020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DC69-C210-4823-8C91-0C100A7C0F65}" type="datetime1">
              <a:rPr lang="fr-FR" smtClean="0"/>
              <a:pPr/>
              <a:t>14/12/2020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8FEC-DF35-4F36-84BE-68B14E67430A}" type="datetime1">
              <a:rPr lang="fr-FR" smtClean="0"/>
              <a:pPr/>
              <a:t>14/12/2020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4D0-2B63-4DDE-9A1F-5023CBDBBCBF}" type="datetime1">
              <a:rPr lang="fr-FR" smtClean="0"/>
              <a:pPr/>
              <a:t>14/12/2020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BD1E8-DED1-434A-A816-F49B2D74D948}" type="datetime1">
              <a:rPr lang="fr-FR" smtClean="0"/>
              <a:pPr/>
              <a:t>14/12/2020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%20cr&#232;che%20de%20poche.pdf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iocesedetours.catholique.fr/diocese/concours-photo-de-crech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hHC-2LkDAs&amp;list=RD4hHC-2LkDAs&amp;start_radio=1&amp;t=0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theobule.org/video/l-annonciation-lc-1-26-38/35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theobule.org/video/est-ce-que-marie-pouvait-dire-non/38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theobule.org/video/oscar-et-le-oui-de-marie/42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Dplp907wtP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60032" y="476672"/>
            <a:ext cx="2952328" cy="2016224"/>
          </a:xfrm>
        </p:spPr>
        <p:txBody>
          <a:bodyPr>
            <a:noAutofit/>
          </a:bodyPr>
          <a:lstStyle/>
          <a:p>
            <a:r>
              <a:rPr lang="fr-FR" sz="2400" dirty="0" smtClean="0"/>
              <a:t>Confinement 2 épisode 7</a:t>
            </a:r>
            <a:br>
              <a:rPr lang="fr-FR" sz="2400" dirty="0" smtClean="0"/>
            </a:br>
            <a:r>
              <a:rPr lang="fr-FR" sz="2400" dirty="0" smtClean="0"/>
              <a:t>4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dimanche de l’Avent 2020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48064" y="2722328"/>
            <a:ext cx="3419872" cy="25202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2400" dirty="0" smtClean="0"/>
              <a:t>Bonjour, nous nous retrouvons pour ce quatrième dimanche de l’Avent, où avec </a:t>
            </a:r>
            <a:r>
              <a:rPr lang="fr-FR" sz="2400" dirty="0"/>
              <a:t>M</a:t>
            </a:r>
            <a:r>
              <a:rPr lang="fr-FR" sz="2400" dirty="0" smtClean="0"/>
              <a:t>arie, nous sommes appelés à accueillir </a:t>
            </a:r>
            <a:r>
              <a:rPr lang="fr-FR" sz="2400" dirty="0"/>
              <a:t>J</a:t>
            </a:r>
            <a:r>
              <a:rPr lang="fr-FR" sz="2400" dirty="0" smtClean="0"/>
              <a:t>ésus. Chantons ensemble avant d’écouter l’évangile de ce quatrième dimanche.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92696"/>
            <a:ext cx="3816424" cy="571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36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1439652" y="411395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C000"/>
                </a:solidFill>
                <a:latin typeface="Bradley Hand ITC" panose="03070402050302030203" pitchFamily="66" charset="0"/>
              </a:rPr>
              <a:t>Bientôt Noël !!!!</a:t>
            </a:r>
            <a:endParaRPr lang="fr-FR" sz="4400" b="1" dirty="0">
              <a:solidFill>
                <a:srgbClr val="FFC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01229" y="1052736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Tu prépares ton cœur depuis le début de l’Avent, en essayant de te souvenir de ces 4 expressions qui allument les bougies et éclairent notre route : 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148344" y="1916832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Veiller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6" y="1684166"/>
            <a:ext cx="2957289" cy="159984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39552" y="4112545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Toutes les bougies sont à présent allumées. Chez toi, il y a sans doute un beau sapin.</a:t>
            </a:r>
          </a:p>
          <a:p>
            <a:r>
              <a:rPr lang="fr-FR" dirty="0" smtClean="0"/>
              <a:t>Ta crèche est-elle installée ? Si ça n’est pas encore fait, tu as encore quelques jours ! Voici un </a:t>
            </a:r>
            <a:r>
              <a:rPr lang="fr-FR" dirty="0" smtClean="0">
                <a:hlinkClick r:id="rId3" action="ppaction://hlinkfile"/>
              </a:rPr>
              <a:t>lien </a:t>
            </a:r>
            <a:r>
              <a:rPr lang="fr-FR" dirty="0" smtClean="0"/>
              <a:t>pour réaliser avec une grosse boîte d’allumettes ta crèche de poche, transportable partout !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202600" y="342900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C000"/>
                </a:solidFill>
                <a:latin typeface="Bradley Hand ITC" panose="03070402050302030203" pitchFamily="66" charset="0"/>
              </a:rPr>
              <a:t>Et la crèche ?</a:t>
            </a:r>
            <a:endParaRPr lang="fr-FR" sz="4000" b="1" dirty="0">
              <a:solidFill>
                <a:srgbClr val="FFC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54909" y="2299423"/>
            <a:ext cx="135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préparer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140703" y="2668755"/>
            <a:ext cx="1991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Être dans la joie</a:t>
            </a:r>
            <a:endParaRPr lang="fr-FR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29271" y="3056014"/>
            <a:ext cx="190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Accueillir Jésus</a:t>
            </a: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11964" y="5312874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C000"/>
                </a:solidFill>
              </a:rPr>
              <a:t>Et puisque nous parlons de crèche, sais-tu que le diocèse organise un concours de crèche : </a:t>
            </a:r>
            <a:endParaRPr lang="fr-FR" sz="2400" b="1" dirty="0">
              <a:solidFill>
                <a:srgbClr val="FFC000"/>
              </a:solidFill>
            </a:endParaRPr>
          </a:p>
          <a:p>
            <a:r>
              <a:rPr lang="fr-FR" dirty="0" smtClean="0"/>
              <a:t>Tu es invité avec ta famille à participer à un grand concours de la plus belle crèche familiale du diocèse. </a:t>
            </a:r>
            <a:r>
              <a:rPr lang="fr-FR" dirty="0" smtClean="0">
                <a:hlinkClick r:id="rId4"/>
              </a:rPr>
              <a:t>Clique ici </a:t>
            </a:r>
            <a:r>
              <a:rPr lang="fr-FR" dirty="0" smtClean="0"/>
              <a:t>pour voir de quoi il s’agit et pour t’inscrire !!!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9981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7444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1 Murmure dans nos vies,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 Signe annoncé aux hommes,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Lueur en notre nuit,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Dieu va sauver son peuple !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VOICI LE TEMPS DE SA PROMESSE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PRÉPAREZ DANS VOS COEURS UN CHEMIN 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LA JOIE </a:t>
            </a:r>
            <a:r>
              <a:rPr lang="fr-FR" dirty="0">
                <a:ea typeface="+mn-lt"/>
                <a:cs typeface="+mn-lt"/>
              </a:rPr>
              <a:t>DU CIEL CHANTE SUR TERRE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VEILLEZ, SOYEZ PRÊTS : IL VIENT ! (bis)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2 Appel qui retentit,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Présage du Baptiste,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Lever d'un jour nouveau,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Dieu réveille son peuple !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 3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Fête </a:t>
            </a:r>
            <a:r>
              <a:rPr lang="fr-FR" dirty="0">
                <a:ea typeface="+mn-lt"/>
                <a:cs typeface="+mn-lt"/>
              </a:rPr>
              <a:t>pour les nations,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Promesse qui rassemble,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Cadeau à partager,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Dieu invite son peuple ! </a:t>
            </a:r>
          </a:p>
          <a:p>
            <a:pPr marL="0" indent="0">
              <a:buNone/>
            </a:pPr>
            <a:endParaRPr lang="fr-F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Auteur : Michèle Clavier Compositeur : Marie-Louise Valentin © ADF-Musique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1770" y="178376"/>
            <a:ext cx="1594685" cy="2386528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83568" y="178376"/>
            <a:ext cx="6192688" cy="1193264"/>
          </a:xfrm>
        </p:spPr>
        <p:txBody>
          <a:bodyPr>
            <a:normAutofit/>
          </a:bodyPr>
          <a:lstStyle/>
          <a:p>
            <a:r>
              <a:rPr lang="fr-FR" dirty="0" smtClean="0"/>
              <a:t>Veillez, soyez prêts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683568" y="1484784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Clique sur le lien: (désolée pour les pubs!)</a:t>
            </a:r>
          </a:p>
          <a:p>
            <a:r>
              <a:rPr lang="fr-FR" dirty="0">
                <a:cs typeface="Calibri"/>
                <a:hlinkClick r:id="rId3"/>
              </a:rPr>
              <a:t>https://www.youtube.com/watch?v=4hHC-2LkDAs&amp;list=RD4hHC-2LkDAs&amp;start_radio=1&amp;t=0</a:t>
            </a:r>
            <a:endParaRPr lang="fr-FR" dirty="0">
              <a:cs typeface="Calibri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01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1196" y="620688"/>
            <a:ext cx="8301608" cy="1224136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« Voici que tu vas concevoir et enfanter un fils » (</a:t>
            </a:r>
            <a:r>
              <a:rPr lang="fr-FR" sz="3200" b="1" dirty="0" err="1" smtClean="0"/>
              <a:t>Lc</a:t>
            </a:r>
            <a:r>
              <a:rPr lang="fr-FR" sz="3200" b="1" dirty="0" smtClean="0"/>
              <a:t> 1, 26-38)</a:t>
            </a:r>
            <a:br>
              <a:rPr lang="fr-FR" sz="3200" b="1" dirty="0" smtClean="0"/>
            </a:b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544" y="1988840"/>
            <a:ext cx="7859216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sz="3800" i="1" dirty="0" smtClean="0"/>
              <a:t>Évangile </a:t>
            </a:r>
            <a:r>
              <a:rPr lang="fr-FR" sz="3800" i="1" dirty="0"/>
              <a:t>de Jésus Christ selon saint Luc</a:t>
            </a:r>
          </a:p>
          <a:p>
            <a:pPr marL="0" indent="0">
              <a:buNone/>
            </a:pPr>
            <a:r>
              <a:rPr lang="fr-FR" dirty="0"/>
              <a:t>En ce </a:t>
            </a:r>
            <a:r>
              <a:rPr lang="fr-FR" dirty="0" smtClean="0"/>
              <a:t>temps-là, l’ange </a:t>
            </a:r>
            <a:r>
              <a:rPr lang="fr-FR" dirty="0"/>
              <a:t>Gabriel fut envoyé par </a:t>
            </a:r>
            <a:r>
              <a:rPr lang="fr-FR" dirty="0" smtClean="0"/>
              <a:t>Dieu dans </a:t>
            </a:r>
            <a:r>
              <a:rPr lang="fr-FR" dirty="0"/>
              <a:t>une ville de Galilée, appelée </a:t>
            </a:r>
            <a:r>
              <a:rPr lang="fr-FR" dirty="0" smtClean="0"/>
              <a:t>Nazareth, à </a:t>
            </a:r>
            <a:r>
              <a:rPr lang="fr-FR" dirty="0"/>
              <a:t>une jeune fille </a:t>
            </a:r>
            <a:r>
              <a:rPr lang="fr-FR" dirty="0" smtClean="0"/>
              <a:t>vierge, accordée </a:t>
            </a:r>
            <a:r>
              <a:rPr lang="fr-FR" dirty="0"/>
              <a:t>en mariage à un homme de la maison de </a:t>
            </a:r>
            <a:r>
              <a:rPr lang="fr-FR" dirty="0" smtClean="0"/>
              <a:t>David, appelé </a:t>
            </a:r>
            <a:r>
              <a:rPr lang="fr-FR" dirty="0"/>
              <a:t>Joseph ;</a:t>
            </a:r>
            <a:br>
              <a:rPr lang="fr-FR" dirty="0"/>
            </a:br>
            <a:r>
              <a:rPr lang="fr-FR" dirty="0"/>
              <a:t>et le nom de la jeune fille était Marie.</a:t>
            </a:r>
            <a:br>
              <a:rPr lang="fr-FR" dirty="0"/>
            </a:br>
            <a:r>
              <a:rPr lang="fr-FR" dirty="0"/>
              <a:t>L’ange entra chez elle et dit </a:t>
            </a:r>
            <a:r>
              <a:rPr lang="fr-FR" dirty="0" smtClean="0"/>
              <a:t>: « </a:t>
            </a:r>
            <a:r>
              <a:rPr lang="fr-FR" dirty="0"/>
              <a:t>Je te salue, </a:t>
            </a:r>
            <a:r>
              <a:rPr lang="fr-FR" dirty="0" smtClean="0"/>
              <a:t>Comblée-de-grâce, le </a:t>
            </a:r>
            <a:r>
              <a:rPr lang="fr-FR" dirty="0"/>
              <a:t>Seigneur est avec toi. »</a:t>
            </a:r>
            <a:br>
              <a:rPr lang="fr-FR" dirty="0"/>
            </a:br>
            <a:r>
              <a:rPr lang="fr-FR" dirty="0"/>
              <a:t>À cette parole, elle fut toute </a:t>
            </a:r>
            <a:r>
              <a:rPr lang="fr-FR" dirty="0" smtClean="0"/>
              <a:t>bouleversée, et </a:t>
            </a:r>
            <a:r>
              <a:rPr lang="fr-FR" dirty="0"/>
              <a:t>elle se demandait ce que pouvait signifier cette salutation.</a:t>
            </a:r>
            <a:br>
              <a:rPr lang="fr-FR" dirty="0"/>
            </a:br>
            <a:r>
              <a:rPr lang="fr-FR" dirty="0"/>
              <a:t>L’ange lui dit alors :</a:t>
            </a:r>
            <a:br>
              <a:rPr lang="fr-FR" dirty="0"/>
            </a:br>
            <a:r>
              <a:rPr lang="fr-FR" dirty="0"/>
              <a:t>« Sois sans crainte, </a:t>
            </a:r>
            <a:r>
              <a:rPr lang="fr-FR" dirty="0" smtClean="0"/>
              <a:t>Marie, car </a:t>
            </a:r>
            <a:r>
              <a:rPr lang="fr-FR" dirty="0"/>
              <a:t>tu as trouvé grâce auprès de </a:t>
            </a:r>
            <a:r>
              <a:rPr lang="fr-FR" dirty="0" smtClean="0"/>
              <a:t>Dieu. Voici </a:t>
            </a:r>
            <a:r>
              <a:rPr lang="fr-FR" dirty="0"/>
              <a:t>que tu vas concevoir et enfanter un fils </a:t>
            </a:r>
            <a:r>
              <a:rPr lang="fr-FR" dirty="0" smtClean="0"/>
              <a:t>; tu </a:t>
            </a:r>
            <a:r>
              <a:rPr lang="fr-FR" dirty="0"/>
              <a:t>lui donneras le nom de </a:t>
            </a:r>
            <a:r>
              <a:rPr lang="fr-FR" dirty="0" smtClean="0"/>
              <a:t>Jésus. Il </a:t>
            </a:r>
            <a:r>
              <a:rPr lang="fr-FR" dirty="0"/>
              <a:t>sera </a:t>
            </a:r>
            <a:r>
              <a:rPr lang="fr-FR" dirty="0" smtClean="0"/>
              <a:t>grand, il </a:t>
            </a:r>
            <a:r>
              <a:rPr lang="fr-FR" dirty="0"/>
              <a:t>sera appelé Fils du Très-Haut </a:t>
            </a:r>
            <a:r>
              <a:rPr lang="fr-FR" dirty="0" smtClean="0"/>
              <a:t>; le </a:t>
            </a:r>
            <a:r>
              <a:rPr lang="fr-FR" dirty="0"/>
              <a:t>Seigneur </a:t>
            </a:r>
            <a:r>
              <a:rPr lang="fr-FR" dirty="0" smtClean="0"/>
              <a:t>Dieu lui </a:t>
            </a:r>
            <a:r>
              <a:rPr lang="fr-FR" dirty="0"/>
              <a:t>donnera le trône de David son père </a:t>
            </a:r>
            <a:r>
              <a:rPr lang="fr-FR" dirty="0" smtClean="0"/>
              <a:t>; il </a:t>
            </a:r>
            <a:r>
              <a:rPr lang="fr-FR" dirty="0"/>
              <a:t>régnera pour toujours sur la maison de </a:t>
            </a:r>
            <a:r>
              <a:rPr lang="fr-FR" dirty="0" smtClean="0"/>
              <a:t>Jacob, et </a:t>
            </a:r>
            <a:r>
              <a:rPr lang="fr-FR" dirty="0"/>
              <a:t>son règne n’aura pas de fin. »</a:t>
            </a:r>
            <a:br>
              <a:rPr lang="fr-FR" dirty="0"/>
            </a:br>
            <a:r>
              <a:rPr lang="fr-FR" dirty="0"/>
              <a:t>Marie dit à l’ange :</a:t>
            </a:r>
            <a:br>
              <a:rPr lang="fr-FR" dirty="0"/>
            </a:br>
            <a:r>
              <a:rPr lang="fr-FR" dirty="0" smtClean="0"/>
              <a:t>« Comment cela va-t-il se faire, puisque je ne connais pas d’homme ? »</a:t>
            </a:r>
            <a:br>
              <a:rPr lang="fr-FR" dirty="0" smtClean="0"/>
            </a:br>
            <a:r>
              <a:rPr lang="fr-FR" dirty="0" smtClean="0"/>
              <a:t>L’ange lui répondit :</a:t>
            </a:r>
            <a:br>
              <a:rPr lang="fr-FR" dirty="0" smtClean="0"/>
            </a:br>
            <a:r>
              <a:rPr lang="fr-FR" dirty="0" smtClean="0"/>
              <a:t>« L’Esprit Saint viendra sur toi, et la puissance du Très-Haut te prendra sous son ombre ; c’est pourquoi celui qui va naître sera saint, il sera appelé Fils de Dieu.</a:t>
            </a:r>
            <a:br>
              <a:rPr lang="fr-FR" dirty="0" smtClean="0"/>
            </a:br>
            <a:r>
              <a:rPr lang="fr-FR" dirty="0" smtClean="0"/>
              <a:t>Or voici que, dans sa vieillesse, Élisabeth, ta parente, a conçu, elle aussi, un fils et en est à son sixième mois, alors qu’on l’appelait la femme stérile. Car rien n’est impossible à Dieu. »</a:t>
            </a:r>
            <a:br>
              <a:rPr lang="fr-FR" dirty="0" smtClean="0"/>
            </a:br>
            <a:r>
              <a:rPr lang="fr-FR" dirty="0" smtClean="0"/>
              <a:t>Marie dit alors :</a:t>
            </a:r>
            <a:br>
              <a:rPr lang="fr-FR" dirty="0" smtClean="0"/>
            </a:br>
            <a:r>
              <a:rPr lang="fr-FR" dirty="0" smtClean="0"/>
              <a:t>« Voici la servante du Seigneur ; que tout m’advienne selon ta parole. »</a:t>
            </a:r>
          </a:p>
          <a:p>
            <a:pPr marL="0" indent="0">
              <a:buNone/>
            </a:pPr>
            <a:r>
              <a:rPr lang="fr-FR" dirty="0" smtClean="0"/>
              <a:t>Alors l’ange la quitta.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11560" y="18864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Découvre l’évangile de ce quatrième dimanche de l’Avent avec </a:t>
            </a:r>
            <a:r>
              <a:rPr lang="fr-FR" dirty="0" err="1" smtClean="0">
                <a:hlinkClick r:id="rId2"/>
              </a:rPr>
              <a:t>Théobule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1340768"/>
            <a:ext cx="1535440" cy="88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71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accent6"/>
                </a:solidFill>
              </a:rPr>
              <a:t>Le petit mot de la catéchiste</a:t>
            </a:r>
            <a:endParaRPr lang="fr-FR" sz="3200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28592"/>
          </a:xfrm>
        </p:spPr>
        <p:txBody>
          <a:bodyPr>
            <a:normAutofit/>
          </a:bodyPr>
          <a:lstStyle/>
          <a:p>
            <a:pPr algn="just"/>
            <a:r>
              <a:rPr lang="fr-FR" sz="1800" dirty="0" smtClean="0"/>
              <a:t>Marie est une toute jeune fille de la petite ville de Nazareth. Elle est fiancée à Joseph, simple charpentier </a:t>
            </a:r>
            <a:r>
              <a:rPr lang="fr-FR" sz="1800" dirty="0"/>
              <a:t>mais tout de même descendant du roi David, un homme très important à </a:t>
            </a:r>
            <a:r>
              <a:rPr lang="fr-FR" sz="1800" dirty="0" smtClean="0"/>
              <a:t>l’époque. </a:t>
            </a:r>
          </a:p>
          <a:p>
            <a:pPr algn="just"/>
            <a:r>
              <a:rPr lang="fr-FR" sz="1800" dirty="0" smtClean="0"/>
              <a:t>Et voilà qu’elle reçoit une visite bien extraordinaire, celle de l’ange Gabriel (un ange, c’est un messager de Dieu), qui vient lui annoncer qu’elle a été choisie </a:t>
            </a:r>
            <a:r>
              <a:rPr lang="fr-FR" sz="1800" dirty="0"/>
              <a:t>pour </a:t>
            </a:r>
            <a:r>
              <a:rPr lang="fr-FR" sz="1800" dirty="0" smtClean="0"/>
              <a:t>une </a:t>
            </a:r>
            <a:r>
              <a:rPr lang="fr-FR" sz="1800" dirty="0"/>
              <a:t>grande mission : porter dans son ventre et mettre au monde son Fils </a:t>
            </a:r>
            <a:r>
              <a:rPr lang="fr-FR" sz="1800" dirty="0" smtClean="0"/>
              <a:t>Jésus, le Sauveur, celui qui vient  </a:t>
            </a:r>
            <a:r>
              <a:rPr lang="fr-FR" sz="1800" dirty="0"/>
              <a:t>pour tous les hommes et toutes les femmes</a:t>
            </a:r>
            <a:r>
              <a:rPr lang="fr-FR" sz="1800" dirty="0" smtClean="0"/>
              <a:t>. </a:t>
            </a:r>
            <a:r>
              <a:rPr lang="fr-FR" sz="1800" dirty="0"/>
              <a:t>Ê</a:t>
            </a:r>
            <a:r>
              <a:rPr lang="fr-FR" sz="1800" dirty="0" smtClean="0"/>
              <a:t>tre ainsi choisie par Dieu entre toutes les femmes, quelle </a:t>
            </a:r>
            <a:r>
              <a:rPr lang="fr-FR" sz="1800" dirty="0"/>
              <a:t>nouvelle étourdissante, incroyable pour Marie </a:t>
            </a:r>
            <a:r>
              <a:rPr lang="fr-FR" sz="1800" dirty="0" smtClean="0"/>
              <a:t>!</a:t>
            </a:r>
          </a:p>
          <a:p>
            <a:pPr algn="just"/>
            <a:r>
              <a:rPr lang="fr-FR" sz="1800" dirty="0" smtClean="0"/>
              <a:t>Et l’Ange </a:t>
            </a:r>
            <a:r>
              <a:rPr lang="fr-FR" sz="1800" dirty="0"/>
              <a:t>ajoute :  « Rien n’est impossible à Dieu ». En effet, Dieu peut faire jaillir la vie là où il n’y en a pas !</a:t>
            </a:r>
          </a:p>
          <a:p>
            <a:pPr algn="just"/>
            <a:r>
              <a:rPr lang="fr-FR" sz="1800" dirty="0" smtClean="0"/>
              <a:t>C’est un immense bouleversement dans la vie de Marie. Mais Marie a le </a:t>
            </a:r>
            <a:r>
              <a:rPr lang="fr-FR" sz="1800" dirty="0"/>
              <a:t>cœur grand ouvert, elle écoute et accueille les paroles de l’Ange : elle fait confiance à Dieu de tout son cœur.</a:t>
            </a:r>
          </a:p>
          <a:p>
            <a:pPr algn="just"/>
            <a:r>
              <a:rPr lang="fr-FR" sz="1800" dirty="0"/>
              <a:t>Marie dit OUI au souhait de Dieu en disant : « Je suis la servante du Seigneur ». Ainsi, elle se donne de tout son corps et de tout son cœur à Dieu. Et elle devient ainsi la mère de Jésus !</a:t>
            </a:r>
          </a:p>
          <a:p>
            <a:pPr marL="0" indent="0" algn="just">
              <a:buNone/>
            </a:pPr>
            <a:endParaRPr lang="fr-FR" sz="1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88640"/>
            <a:ext cx="1221867" cy="70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479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Dans ma vie…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fr-FR" dirty="0"/>
          </a:p>
          <a:p>
            <a:r>
              <a:rPr lang="fr-FR" dirty="0"/>
              <a:t>Tous les jours, Marie pense à Dieu. Elle prie beaucoup et elle attend le Sauveur, comme tout le peuple d’Israël.</a:t>
            </a:r>
          </a:p>
          <a:p>
            <a:r>
              <a:rPr lang="fr-FR" dirty="0">
                <a:solidFill>
                  <a:schemeClr val="accent6"/>
                </a:solidFill>
              </a:rPr>
              <a:t>Et toi, qu’est-ce que tu attends de Dieu ?</a:t>
            </a:r>
          </a:p>
          <a:p>
            <a:r>
              <a:rPr lang="fr-FR" dirty="0" smtClean="0">
                <a:solidFill>
                  <a:schemeClr val="accent6"/>
                </a:solidFill>
              </a:rPr>
              <a:t>Comment </a:t>
            </a:r>
            <a:r>
              <a:rPr lang="fr-FR" dirty="0">
                <a:solidFill>
                  <a:schemeClr val="accent6"/>
                </a:solidFill>
              </a:rPr>
              <a:t>fais-tu savoir à Dieu ce que tu attends de lui ?</a:t>
            </a:r>
          </a:p>
          <a:p>
            <a:r>
              <a:rPr lang="fr-FR" dirty="0" smtClean="0"/>
              <a:t>Dieu </a:t>
            </a:r>
            <a:r>
              <a:rPr lang="fr-FR" dirty="0"/>
              <a:t>choisit Marie pour être la mère de Jésus, le Sauveur.  L’ange lui annonce la bonne nouvelle, mais attend son accord. Marie va répondre oui librement. Elle a confiance en Dieu. </a:t>
            </a:r>
          </a:p>
          <a:p>
            <a:r>
              <a:rPr lang="fr-FR" dirty="0">
                <a:solidFill>
                  <a:schemeClr val="accent6"/>
                </a:solidFill>
              </a:rPr>
              <a:t>Dieu te laisse libre, toi aussi. Tu peux choisir  </a:t>
            </a:r>
            <a:r>
              <a:rPr lang="fr-FR" dirty="0"/>
              <a:t>(de rendre service, d’aller à la rencontre de ceux qui sont seuls, de prier….) </a:t>
            </a:r>
          </a:p>
          <a:p>
            <a:r>
              <a:rPr lang="fr-FR" dirty="0">
                <a:solidFill>
                  <a:schemeClr val="accent6"/>
                </a:solidFill>
              </a:rPr>
              <a:t>Quand as-tu choisi de suivre Dieu et d’aimer ton prochain ?</a:t>
            </a:r>
          </a:p>
          <a:p>
            <a:r>
              <a:rPr lang="fr-FR" dirty="0" smtClean="0"/>
              <a:t>Marie </a:t>
            </a:r>
            <a:r>
              <a:rPr lang="fr-FR" dirty="0"/>
              <a:t>a dit oui à Dieu. C’est un grand oui qui l’engage pour toujours au service de Dieu. Quand nous répondons oui à Dieu, nous aussi, Dieu nous  envoie l’Esprit Saint  pour faire grandir l’amour de Jésus en nous et nous rendre forts dans notre foi.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08141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Avec </a:t>
            </a:r>
            <a:r>
              <a:rPr lang="fr-FR" dirty="0" err="1" smtClean="0">
                <a:solidFill>
                  <a:schemeClr val="accent6"/>
                </a:solidFill>
              </a:rPr>
              <a:t>Théobule</a:t>
            </a:r>
            <a:r>
              <a:rPr lang="fr-FR" dirty="0" smtClean="0">
                <a:solidFill>
                  <a:schemeClr val="accent6"/>
                </a:solidFill>
              </a:rPr>
              <a:t>, écoute ce que pense un petit garçon de ton âge, Oscar, du oui de Marie en cliquant sur l’image.</a:t>
            </a:r>
          </a:p>
          <a:p>
            <a:pPr marL="0" indent="0">
              <a:buNone/>
            </a:pPr>
            <a:endParaRPr lang="fr-FR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Marie aurait-elle pu dire non ? Clique sur l’image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6"/>
                </a:solidFill>
              </a:rPr>
              <a:t>pour entendre la réponse du frère Mathieu-Marie.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pic>
        <p:nvPicPr>
          <p:cNvPr id="5" name="Image 4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1" y="4653136"/>
            <a:ext cx="2543171" cy="1424176"/>
          </a:xfrm>
          <a:prstGeom prst="rect">
            <a:avLst/>
          </a:prstGeom>
        </p:spPr>
      </p:pic>
      <p:pic>
        <p:nvPicPr>
          <p:cNvPr id="6" name="Image 5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1556792"/>
            <a:ext cx="228600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731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704" y="802289"/>
            <a:ext cx="7614592" cy="538605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99592" y="26064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Trouve ce que Marie dit à l’ange :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 rot="10800000">
            <a:off x="5868144" y="5865178"/>
            <a:ext cx="288032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Réponse </a:t>
            </a:r>
            <a:r>
              <a:rPr lang="fr-FR" sz="1200" i="1" dirty="0" smtClean="0"/>
              <a:t>:  « Je suis la servante du seigneur, que tout se passe pour moi comme tu l’as dit »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xmlns="" val="60627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4" name="ZoneTexte 3"/>
          <p:cNvSpPr txBox="1"/>
          <p:nvPr/>
        </p:nvSpPr>
        <p:spPr>
          <a:xfrm>
            <a:off x="323528" y="33265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fr-FR" sz="2400" b="1" dirty="0" smtClean="0">
                <a:solidFill>
                  <a:schemeClr val="tx2">
                    <a:lumMod val="75000"/>
                  </a:schemeClr>
                </a:solidFill>
              </a:rPr>
              <a:t>a prière qui s’adresse à Marie s’appelle le « Je vous salue Marie »</a:t>
            </a:r>
            <a:endParaRPr lang="fr-FR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83671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Sauras-tu la compléter ? (Clique pour faire apparaître les réponses)</a:t>
            </a:r>
            <a:endParaRPr lang="fr-FR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141277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vous salue Marie pleine de ………..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067944" y="14127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grâce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88947" y="18448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Le………..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275243" y="1844824"/>
            <a:ext cx="106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Seigneur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347144" y="18448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  <a:r>
              <a:rPr lang="fr-FR" dirty="0" smtClean="0"/>
              <a:t>st avec……….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851920" y="18448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vous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14719" y="2272761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Vous êtes…………….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483768" y="231144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bénie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75856" y="2302367"/>
            <a:ext cx="2196244" cy="382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  <a:r>
              <a:rPr lang="fr-FR" dirty="0" smtClean="0"/>
              <a:t>ntre toutes les……..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344367" y="23282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femmes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67543" y="2717880"/>
            <a:ext cx="80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Et…...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195429" y="2708920"/>
            <a:ext cx="70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Jésus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907704" y="272971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</a:t>
            </a:r>
            <a:r>
              <a:rPr lang="fr-FR" dirty="0" smtClean="0"/>
              <a:t>e………….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2987824" y="273070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fruit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27181" y="273070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  <a:r>
              <a:rPr lang="fr-FR" dirty="0" smtClean="0"/>
              <a:t>e vos entrailles est ………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6100451" y="271837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éni.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67543" y="3150260"/>
            <a:ext cx="1217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…………….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547664" y="31502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Sainte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331368" y="31502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Marie, mère de ……..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499992" y="3150260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Dieu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88947" y="3582308"/>
            <a:ext cx="288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Priez pour…………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2123728" y="35823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nous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789802" y="3566398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</a:t>
            </a:r>
            <a:r>
              <a:rPr lang="fr-FR" dirty="0" smtClean="0"/>
              <a:t>auvres…………….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4538133" y="356639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pécheurs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39552" y="408636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…………………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1832401" y="4086364"/>
            <a:ext cx="158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Maintenant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131840" y="40863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  <a:r>
              <a:rPr lang="fr-FR" dirty="0" smtClean="0"/>
              <a:t>t à ………….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4385733" y="40863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L’heure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238074" y="4091795"/>
            <a:ext cx="168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</a:t>
            </a:r>
            <a:r>
              <a:rPr lang="fr-FR" dirty="0" smtClean="0"/>
              <a:t>e notre mort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388947" y="4653136"/>
            <a:ext cx="274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Amen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xmlns="" val="93650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539552" y="404664"/>
            <a:ext cx="2638747" cy="3960440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fr-FR" sz="1800" dirty="0">
                <a:solidFill>
                  <a:schemeClr val="accent6"/>
                </a:solidFill>
              </a:rPr>
              <a:t>Prenons un temps pour prier ensemble:</a:t>
            </a:r>
            <a:r>
              <a:rPr lang="en-US" sz="1800" dirty="0">
                <a:solidFill>
                  <a:schemeClr val="accent6"/>
                </a:solidFill>
              </a:rPr>
              <a:t>​</a:t>
            </a:r>
          </a:p>
          <a:p>
            <a:pPr marL="0" indent="0">
              <a:buNone/>
            </a:pPr>
            <a:r>
              <a:rPr lang="fr-FR" sz="1800" i="1" dirty="0"/>
              <a:t>« </a:t>
            </a:r>
            <a:r>
              <a:rPr lang="fr-FR" sz="1800" i="1" dirty="0" smtClean="0"/>
              <a:t>Seigneur, nous sommes tes enfants bien-aimés. Ton amour est si grand, si fort !</a:t>
            </a:r>
          </a:p>
          <a:p>
            <a:pPr marL="0" indent="0">
              <a:buNone/>
            </a:pPr>
            <a:r>
              <a:rPr lang="fr-FR" sz="1800" i="1" dirty="0" smtClean="0"/>
              <a:t>Jésus, toi le Fils du très-Haut, tu es venu à Noël nous donner cette force d’aimer. Tu nous invites à aimer comme Toi, jusqu’à aimer nos ennemis !</a:t>
            </a:r>
          </a:p>
          <a:p>
            <a:pPr marL="0" indent="0">
              <a:buNone/>
            </a:pPr>
            <a:r>
              <a:rPr lang="fr-FR" sz="1800" i="1" dirty="0" smtClean="0"/>
              <a:t>Tu es avec nous sur ce chemin d’Amour : alors osons aimer davantage ! Osons dire oui </a:t>
            </a:r>
            <a:r>
              <a:rPr lang="fr-FR" sz="1800" i="1" dirty="0"/>
              <a:t>comme Marie et vivre </a:t>
            </a:r>
            <a:r>
              <a:rPr lang="fr-FR" sz="1800" i="1" dirty="0" smtClean="0"/>
              <a:t> avec tous ceux qui nous entourent un Noël de joie et de paix.</a:t>
            </a:r>
          </a:p>
          <a:p>
            <a:endParaRPr lang="fr-FR" sz="1800" i="1" dirty="0" smtClean="0"/>
          </a:p>
          <a:p>
            <a:pPr marL="0" indent="0">
              <a:buNone/>
            </a:pPr>
            <a:r>
              <a:rPr lang="fr-FR" sz="1800" i="1" dirty="0" smtClean="0"/>
              <a:t>Avec toi, Jésus, tout est possible ! </a:t>
            </a:r>
          </a:p>
          <a:p>
            <a:pPr marL="0" indent="0">
              <a:buNone/>
            </a:pPr>
            <a:endParaRPr lang="fr-FR" sz="1800" i="1" dirty="0"/>
          </a:p>
          <a:p>
            <a:pPr marL="0" indent="0">
              <a:buNone/>
            </a:pPr>
            <a:endParaRPr lang="fr-FR" sz="1800" i="1" dirty="0" smtClean="0"/>
          </a:p>
          <a:p>
            <a:pPr marL="0" indent="0">
              <a:buNone/>
            </a:pPr>
            <a:r>
              <a:rPr lang="fr-FR" sz="1800" i="1" dirty="0" smtClean="0"/>
              <a:t>(</a:t>
            </a:r>
            <a:r>
              <a:rPr lang="fr-FR" sz="1300" i="1" dirty="0" smtClean="0"/>
              <a:t>Prière extraite de  « Noël osons aimer davantage », des éditions </a:t>
            </a:r>
            <a:r>
              <a:rPr lang="fr-FR" sz="1300" i="1" dirty="0" err="1" smtClean="0"/>
              <a:t>Médiaclap</a:t>
            </a:r>
            <a:r>
              <a:rPr lang="fr-FR" sz="1300" i="1" dirty="0" smtClean="0"/>
              <a:t>)</a:t>
            </a:r>
          </a:p>
          <a:p>
            <a:endParaRPr lang="fr-FR" sz="1800" dirty="0"/>
          </a:p>
        </p:txBody>
      </p:sp>
      <p:sp>
        <p:nvSpPr>
          <p:cNvPr id="2" name="ZoneTexte 1"/>
          <p:cNvSpPr txBox="1"/>
          <p:nvPr/>
        </p:nvSpPr>
        <p:spPr>
          <a:xfrm>
            <a:off x="530010" y="4797151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ce dimanche où nous célébrons le oui de Marie, et </a:t>
            </a:r>
            <a:r>
              <a:rPr lang="fr-FR" dirty="0"/>
              <a:t>si tu </a:t>
            </a:r>
            <a:r>
              <a:rPr lang="fr-FR" dirty="0" smtClean="0"/>
              <a:t>chantais </a:t>
            </a:r>
            <a:r>
              <a:rPr lang="fr-FR" dirty="0"/>
              <a:t>le </a:t>
            </a:r>
            <a:r>
              <a:rPr lang="fr-FR" dirty="0" smtClean="0">
                <a:hlinkClick r:id="rId2"/>
              </a:rPr>
              <a:t>Je vous salue Marie</a:t>
            </a:r>
            <a:r>
              <a:rPr lang="fr-FR" dirty="0" smtClean="0"/>
              <a:t> ?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1675" y="692696"/>
            <a:ext cx="4144157" cy="280831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581" y="3573016"/>
            <a:ext cx="309634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03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2141</TotalTime>
  <Words>689</Words>
  <Application>Microsoft Office PowerPoint</Application>
  <PresentationFormat>Affichage à l'écran (4:3)</PresentationFormat>
  <Paragraphs>115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Confinement 2 épisode 7 4ème dimanche de l’Avent 2020</vt:lpstr>
      <vt:lpstr>Veillez, soyez prêts</vt:lpstr>
      <vt:lpstr> « Voici que tu vas concevoir et enfanter un fils » (Lc 1, 26-38) </vt:lpstr>
      <vt:lpstr>Le petit mot de la catéchiste</vt:lpstr>
      <vt:lpstr>Dans ma vie… 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AVENT 2020</dc:title>
  <dc:creator>Utilisateur</dc:creator>
  <cp:lastModifiedBy>Bertrand</cp:lastModifiedBy>
  <cp:revision>81</cp:revision>
  <dcterms:created xsi:type="dcterms:W3CDTF">2020-10-01T13:22:58Z</dcterms:created>
  <dcterms:modified xsi:type="dcterms:W3CDTF">2020-12-14T10:09:07Z</dcterms:modified>
</cp:coreProperties>
</file>