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9" r:id="rId5"/>
    <p:sldId id="270" r:id="rId6"/>
    <p:sldId id="271" r:id="rId7"/>
    <p:sldId id="272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56DD-4A22-44DA-8266-1D8EB2B7B2CF}" type="datetimeFigureOut">
              <a:rPr lang="fr-FR" smtClean="0"/>
              <a:pPr/>
              <a:t>02/12/2020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ECC20-9A03-4586-A384-A1FA17F56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188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5516-6BA9-4D24-BD86-7DDBCC6DC2C2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FD0-24C6-44BD-A799-B89B243C7B40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C88B-9F4F-437E-B54F-241F242EE7C9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0969-8364-4B12-B475-F07B1F6E9CCB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B870-C9EB-46D8-81A9-DDDC2546B3FF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6A9B-51BD-45DE-A3EF-B9AC4A5B4B27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00DD-79FB-4E12-856E-7452001F38A1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223-92F7-4188-9D17-8D8BBD71E092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DC69-C210-4823-8C91-0C100A7C0F65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8FEC-DF35-4F36-84BE-68B14E67430A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4D0-2B63-4DDE-9A1F-5023CBDBBCBF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D1E8-DED1-434A-A816-F49B2D74D948}" type="datetime1">
              <a:rPr lang="fr-FR" smtClean="0"/>
              <a:pPr/>
              <a:t>02/12/2020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hHC-2LkDAs&amp;list=RD4hHC-2LkDAs&amp;start_radio=1&amp;t=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bule.org/video/jean-baptiste-dans-le-desert/5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bule.org/video/valentine/50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9qVvNeWde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860032" y="476672"/>
            <a:ext cx="2952328" cy="2016224"/>
          </a:xfrm>
        </p:spPr>
        <p:txBody>
          <a:bodyPr>
            <a:noAutofit/>
          </a:bodyPr>
          <a:lstStyle/>
          <a:p>
            <a:r>
              <a:rPr lang="fr-FR" sz="2400" dirty="0" smtClean="0"/>
              <a:t>Confinement 2 épisode 5</a:t>
            </a:r>
            <a:br>
              <a:rPr lang="fr-FR" sz="2400" dirty="0" smtClean="0"/>
            </a:br>
            <a:r>
              <a:rPr lang="fr-FR" sz="2400" dirty="0" smtClean="0"/>
              <a:t>2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dimanche de l’Avent 2020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2722328"/>
            <a:ext cx="3419872" cy="25202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sz="2400" dirty="0" smtClean="0"/>
              <a:t>Bonjour, nous nous retrouvons pour ce deuxième dimanche de l’Avent: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Se préparer</a:t>
            </a: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r>
              <a:rPr lang="fr-FR" sz="2400" dirty="0" smtClean="0"/>
              <a:t>Nous allons chanter puis écouter l’évangile de ce deuxième dimanche avec </a:t>
            </a:r>
            <a:r>
              <a:rPr lang="fr-FR" sz="2400" dirty="0" err="1" smtClean="0"/>
              <a:t>Théobule</a:t>
            </a:r>
            <a:r>
              <a:rPr lang="fr-FR" sz="2400" dirty="0" smtClean="0"/>
              <a:t>….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92696"/>
            <a:ext cx="3816424" cy="571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36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1 Murmure dans nos vies,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Signe annoncé aux hommes,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Lueur en notre nuit,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va sauver son peuple !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VOICI LE TEMPS DE SA PROMESSE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PRÉPAREZ DANS VOS COEURS UN CHEMIN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LA JOIE DU CIEL CHANTE SUR TERRE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VEILLEZ, SOYEZ PRÊTS : IL VIENT ! (bis)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2 Appel qui retentit,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Présage du Baptiste,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Lever d'un jour nouveau,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réveille son peuple !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 3 Fête pour les nations,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Promesse qui rassemble,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Cadeau à partager, 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Dieu invite son peuple ! </a:t>
            </a: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Auteur : Michèle Clavier Compositeur : Marie-Louise Valentin © ADF-Musique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1770" y="178376"/>
            <a:ext cx="1594685" cy="2386528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83568" y="178376"/>
            <a:ext cx="6192688" cy="1193264"/>
          </a:xfrm>
        </p:spPr>
        <p:txBody>
          <a:bodyPr>
            <a:normAutofit/>
          </a:bodyPr>
          <a:lstStyle/>
          <a:p>
            <a:r>
              <a:rPr lang="fr-FR" dirty="0" smtClean="0"/>
              <a:t>Veillez, soyez prêts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683568" y="148478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 sur le lien: (désolée pour les pubs!)</a:t>
            </a:r>
          </a:p>
          <a:p>
            <a:r>
              <a:rPr lang="fr-FR" dirty="0">
                <a:cs typeface="Calibri"/>
                <a:hlinkClick r:id="rId3"/>
              </a:rPr>
              <a:t>https://www.youtube.com/watch?v=4hHC-2LkDAs&amp;list=RD4hHC-2LkDAs&amp;start_radio=1&amp;t=0</a:t>
            </a:r>
            <a:endParaRPr lang="fr-FR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01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Evangile de </a:t>
            </a:r>
            <a:r>
              <a:rPr lang="fr-FR" dirty="0" smtClean="0">
                <a:hlinkClick r:id="rId2"/>
              </a:rPr>
              <a:t>Jésus-Christ selon saint Marc (Mc1, 1-8)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/>
              <a:t>01 </a:t>
            </a:r>
            <a:r>
              <a:rPr lang="fr-FR" dirty="0" smtClean="0">
                <a:solidFill>
                  <a:schemeClr val="accent6"/>
                </a:solidFill>
              </a:rPr>
              <a:t>Commencement </a:t>
            </a:r>
            <a:r>
              <a:rPr lang="fr-FR" dirty="0" smtClean="0"/>
              <a:t>de la </a:t>
            </a:r>
            <a:r>
              <a:rPr lang="fr-FR" dirty="0" smtClean="0">
                <a:solidFill>
                  <a:schemeClr val="accent6"/>
                </a:solidFill>
              </a:rPr>
              <a:t>Bonne Nouvelle </a:t>
            </a:r>
            <a:r>
              <a:rPr lang="fr-FR" dirty="0" smtClean="0"/>
              <a:t>de </a:t>
            </a:r>
            <a:r>
              <a:rPr lang="fr-FR" dirty="0"/>
              <a:t>Jésus, Christ, Fils de Dieu.</a:t>
            </a:r>
          </a:p>
          <a:p>
            <a:endParaRPr lang="fr-FR" dirty="0"/>
          </a:p>
          <a:p>
            <a:r>
              <a:rPr lang="fr-FR" dirty="0"/>
              <a:t>02 Il est écrit dans Isaïe, le prophète : Voici que j’envoie mon messager en avant de toi, pour ouvrir ton chemin.</a:t>
            </a:r>
          </a:p>
          <a:p>
            <a:endParaRPr lang="fr-FR" dirty="0"/>
          </a:p>
          <a:p>
            <a:r>
              <a:rPr lang="fr-FR" dirty="0"/>
              <a:t>03 Voix de celui qui crie dans le désert : Préparez le chemin du Seigneur, rendez droits ses sentiers.</a:t>
            </a:r>
          </a:p>
          <a:p>
            <a:endParaRPr lang="fr-FR" dirty="0"/>
          </a:p>
          <a:p>
            <a:r>
              <a:rPr lang="fr-FR" dirty="0"/>
              <a:t>04 Alors Jean, celui qui baptisait, parut dans le désert. Il proclamait un baptême de conversion pour le pardon des péchés.</a:t>
            </a:r>
          </a:p>
          <a:p>
            <a:endParaRPr lang="fr-FR" dirty="0"/>
          </a:p>
          <a:p>
            <a:r>
              <a:rPr lang="fr-FR" dirty="0"/>
              <a:t>05 Toute la Judée, tous les habitants de Jérusalem se rendaient auprès de lui, et ils étaient baptisés par lui dans le Jourdain, en reconnaissant publiquement leurs péchés.</a:t>
            </a:r>
          </a:p>
          <a:p>
            <a:endParaRPr lang="fr-FR" dirty="0"/>
          </a:p>
          <a:p>
            <a:r>
              <a:rPr lang="fr-FR" dirty="0"/>
              <a:t>06 Jean était vêtu de poil de chameau, avec une ceinture de cuir autour des reins ; il se nourrissait de sauterelles et de miel sauvage.</a:t>
            </a:r>
          </a:p>
          <a:p>
            <a:endParaRPr lang="fr-FR" dirty="0"/>
          </a:p>
          <a:p>
            <a:r>
              <a:rPr lang="fr-FR" dirty="0"/>
              <a:t>07 Il proclamait : « Voici venir derrière moi celui qui est plus fort que moi ; je ne suis pas digne de m’abaisser pour défaire la courroie de ses sandales.</a:t>
            </a:r>
          </a:p>
          <a:p>
            <a:endParaRPr lang="fr-FR" dirty="0"/>
          </a:p>
          <a:p>
            <a:r>
              <a:rPr lang="fr-FR" dirty="0"/>
              <a:t>08 Moi, je vous ai baptisés avec de l’eau ; lui vous baptisera dans l’Esprit Saint. 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1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6"/>
                </a:solidFill>
              </a:rPr>
              <a:t>Le petit mot de la catéchiste</a:t>
            </a:r>
            <a:endParaRPr lang="fr-FR" sz="3200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 smtClean="0"/>
              <a:t>Regardons ce qui se passe dans cet évangile: </a:t>
            </a:r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1- Que penses-tu du mot commencement?</a:t>
            </a:r>
          </a:p>
          <a:p>
            <a:pPr marL="0" indent="0">
              <a:buNone/>
            </a:pPr>
            <a:r>
              <a:rPr lang="fr-FR" sz="5600" i="1" dirty="0"/>
              <a:t>Le commencement d'une histoire, c'est le début de cette histoire</a:t>
            </a:r>
            <a:r>
              <a:rPr lang="fr-FR" sz="5600" i="1" dirty="0" smtClean="0"/>
              <a:t>.</a:t>
            </a:r>
          </a:p>
          <a:p>
            <a:pPr marL="0" indent="0">
              <a:buNone/>
            </a:pPr>
            <a:r>
              <a:rPr lang="fr-FR" sz="5600" i="1" dirty="0" smtClean="0">
                <a:solidFill>
                  <a:schemeClr val="accent6"/>
                </a:solidFill>
              </a:rPr>
              <a:t>2- Et les mots: Bonne Nouvelle?</a:t>
            </a:r>
          </a:p>
          <a:p>
            <a:pPr marL="0" indent="0">
              <a:buNone/>
            </a:pPr>
            <a:r>
              <a:rPr lang="fr-FR" sz="5600" dirty="0"/>
              <a:t>Une Bonne Nouvelle, c'est une nouvelle qui va </a:t>
            </a:r>
            <a:r>
              <a:rPr lang="fr-FR" sz="5600" dirty="0" smtClean="0"/>
              <a:t>nous donner </a:t>
            </a:r>
            <a:r>
              <a:rPr lang="fr-FR" sz="5600" dirty="0"/>
              <a:t>du </a:t>
            </a:r>
            <a:r>
              <a:rPr lang="fr-FR" sz="5600" dirty="0" smtClean="0"/>
              <a:t>bonheur, </a:t>
            </a:r>
            <a:r>
              <a:rPr lang="fr-FR" sz="5600" dirty="0"/>
              <a:t>une nouvelle qui est bonne pour </a:t>
            </a:r>
            <a:r>
              <a:rPr lang="fr-FR" sz="5600" dirty="0" smtClean="0"/>
              <a:t>nous, </a:t>
            </a:r>
            <a:r>
              <a:rPr lang="fr-FR" sz="5600" dirty="0"/>
              <a:t>pour </a:t>
            </a:r>
            <a:r>
              <a:rPr lang="fr-FR" sz="5600" dirty="0" smtClean="0"/>
              <a:t>la </a:t>
            </a:r>
            <a:r>
              <a:rPr lang="fr-FR" sz="5600" dirty="0"/>
              <a:t>vie</a:t>
            </a:r>
            <a:r>
              <a:rPr lang="fr-FR" sz="5600" dirty="0" smtClean="0"/>
              <a:t>.</a:t>
            </a:r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3- Peut-être </a:t>
            </a:r>
            <a:r>
              <a:rPr lang="fr-FR" sz="5600" dirty="0">
                <a:solidFill>
                  <a:schemeClr val="accent6"/>
                </a:solidFill>
              </a:rPr>
              <a:t>as-tu vécu des bonnes nouvelles</a:t>
            </a:r>
            <a:r>
              <a:rPr lang="fr-FR" sz="5600" dirty="0"/>
              <a:t> qui ont été des rayons de soleil dans ta vie</a:t>
            </a:r>
            <a:r>
              <a:rPr lang="fr-FR" sz="5600" dirty="0" smtClean="0"/>
              <a:t>? Tu peux l’écrire sur un papier et le déposer près de la couronne de l’Avent ou dans ta chambre!</a:t>
            </a:r>
            <a:endParaRPr lang="fr-FR" sz="56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dirty="0"/>
              <a:t>Tu connais déjà un peu Jésus... </a:t>
            </a:r>
            <a:r>
              <a:rPr lang="fr-FR" sz="5600" dirty="0">
                <a:solidFill>
                  <a:schemeClr val="accent6"/>
                </a:solidFill>
              </a:rPr>
              <a:t>Quelle Bonne Nouvelle est-il venu nous annoncer</a:t>
            </a:r>
            <a:r>
              <a:rPr lang="fr-FR" sz="5600" dirty="0" smtClean="0">
                <a:solidFill>
                  <a:schemeClr val="accent6"/>
                </a:solidFill>
              </a:rPr>
              <a:t>?</a:t>
            </a:r>
          </a:p>
          <a:p>
            <a:pPr marL="0" indent="0">
              <a:buNone/>
            </a:pPr>
            <a:r>
              <a:rPr lang="fr-FR" sz="5600" dirty="0">
                <a:solidFill>
                  <a:schemeClr val="accent6"/>
                </a:solidFill>
              </a:rPr>
              <a:t/>
            </a:r>
            <a:br>
              <a:rPr lang="fr-FR" sz="5600" dirty="0">
                <a:solidFill>
                  <a:schemeClr val="accent6"/>
                </a:solidFill>
              </a:rPr>
            </a:br>
            <a:r>
              <a:rPr lang="fr-FR" sz="5600" dirty="0" smtClean="0">
                <a:solidFill>
                  <a:schemeClr val="accent6"/>
                </a:solidFill>
              </a:rPr>
              <a:t>Remets les mots dans l’ordre pour trouver la réponse :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b="1" dirty="0" smtClean="0"/>
              <a:t>AMOUR- DIEU- D’UN-   IMMENSE-  AIME-  NOUS-!/  NOUS – ENFANTS- BIEN AIMES – SOMMES- SES -!</a:t>
            </a:r>
          </a:p>
          <a:p>
            <a:pPr marL="0" indent="0">
              <a:buNone/>
            </a:pPr>
            <a:endParaRPr lang="fr-FR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fr-FR" sz="5600" dirty="0" smtClean="0"/>
              <a:t>Que tu aies </a:t>
            </a:r>
            <a:r>
              <a:rPr lang="fr-FR" sz="5600" dirty="0"/>
              <a:t>6 ans, 10 ans, 30 ans, 60 ans, 100 ans,..., la venue de Jésus est </a:t>
            </a:r>
            <a:r>
              <a:rPr lang="fr-FR" sz="5600" dirty="0" smtClean="0"/>
              <a:t>une bonne nouvelle, </a:t>
            </a:r>
            <a:r>
              <a:rPr lang="fr-FR" sz="5600" dirty="0"/>
              <a:t>parce que Jésus </a:t>
            </a:r>
            <a:r>
              <a:rPr lang="fr-FR" sz="5600" dirty="0" smtClean="0"/>
              <a:t>nous </a:t>
            </a:r>
            <a:r>
              <a:rPr lang="fr-FR" sz="5600" dirty="0"/>
              <a:t>dit que </a:t>
            </a:r>
            <a:r>
              <a:rPr lang="fr-FR" sz="5600" dirty="0" smtClean="0"/>
              <a:t>nous sommes aimés </a:t>
            </a:r>
            <a:r>
              <a:rPr lang="fr-FR" sz="5600" dirty="0"/>
              <a:t>de Dieu!</a:t>
            </a:r>
            <a:br>
              <a:rPr lang="fr-FR" sz="5600" dirty="0"/>
            </a:br>
            <a:r>
              <a:rPr lang="fr-FR" sz="5600" dirty="0" smtClean="0"/>
              <a:t>Que tu sois </a:t>
            </a:r>
            <a:r>
              <a:rPr lang="fr-FR" sz="5600" dirty="0"/>
              <a:t>malade ou bien portant, petit ou grand, Dieu </a:t>
            </a:r>
            <a:r>
              <a:rPr lang="fr-FR" sz="5600" dirty="0" smtClean="0"/>
              <a:t>t'aime</a:t>
            </a:r>
            <a:r>
              <a:rPr lang="fr-FR" sz="5600" dirty="0"/>
              <a:t>!</a:t>
            </a:r>
            <a:br>
              <a:rPr lang="fr-FR" sz="5600" dirty="0"/>
            </a:br>
            <a:r>
              <a:rPr lang="fr-FR" sz="5600" dirty="0"/>
              <a:t>J'ai peut-être triché, volé, menti,..., Dieu m'aime.</a:t>
            </a:r>
            <a:br>
              <a:rPr lang="fr-FR" sz="5600" dirty="0"/>
            </a:br>
            <a:r>
              <a:rPr lang="fr-FR" sz="5600" dirty="0"/>
              <a:t>Je ne suis jamais seul dans ma vie, je compte aux yeux de quelqu'un!</a:t>
            </a:r>
          </a:p>
          <a:p>
            <a:pPr marL="0" indent="0">
              <a:buNone/>
            </a:pPr>
            <a:r>
              <a:rPr lang="fr-FR" sz="5600" dirty="0"/>
              <a:t>Dieu nous aime. Il est toujours prêt à nous accompagner pour faire de nos vies des merveilles! Chaque jour, il veut bien commencer ou recommencer l'Aventure avec nous</a:t>
            </a:r>
            <a:r>
              <a:rPr lang="fr-FR" sz="5600" dirty="0" smtClean="0"/>
              <a:t>.</a:t>
            </a:r>
          </a:p>
          <a:p>
            <a:pPr marL="0" indent="0">
              <a:buNone/>
            </a:pPr>
            <a:r>
              <a:rPr lang="fr-FR" sz="6400" dirty="0"/>
              <a:t>Pour écouter l’explication de Valentine, </a:t>
            </a:r>
            <a:r>
              <a:rPr lang="fr-FR" sz="6400" dirty="0">
                <a:hlinkClick r:id="rId2"/>
              </a:rPr>
              <a:t>clique ici</a:t>
            </a:r>
            <a:endParaRPr lang="fr-FR" sz="6400" dirty="0"/>
          </a:p>
          <a:p>
            <a:pPr marL="0" indent="0">
              <a:buNone/>
            </a:pPr>
            <a:endParaRPr lang="fr-FR" sz="5600" dirty="0"/>
          </a:p>
          <a:p>
            <a:pPr marL="0" indent="0">
              <a:buNone/>
            </a:pPr>
            <a:r>
              <a:rPr lang="fr-FR" sz="5600" dirty="0" smtClean="0">
                <a:solidFill>
                  <a:schemeClr val="accent6"/>
                </a:solidFill>
              </a:rPr>
              <a:t>4- Connais-tu Jean Baptiste?</a:t>
            </a:r>
          </a:p>
          <a:p>
            <a:pPr marL="0" indent="0">
              <a:buNone/>
            </a:pPr>
            <a:r>
              <a:rPr lang="fr-FR" sz="5600" dirty="0" smtClean="0"/>
              <a:t>C’est le cousin de Jésus. On l’appelle le dernier prophète parce qu’ il est le dernier dans la Bible à annoncer la venue de Jésus. Il vit dans le désert, il prêche et appelle les gens à se convertir ( changer leur cœur) pour préparer le chemin du Seigneur. D’ailleurs, c’est lui qui baptisera Jésus dans le Jourdain.</a:t>
            </a:r>
            <a:endParaRPr lang="fr-FR" sz="5600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Réponse:</a:t>
            </a:r>
            <a:r>
              <a:rPr lang="fr-FR" i="1" dirty="0" err="1"/>
              <a:t>Jésus</a:t>
            </a:r>
            <a:r>
              <a:rPr lang="fr-FR" i="1" dirty="0"/>
              <a:t> est venu nous dire que: «Dieu nous aime d'un Amour Immense! Nous sommes ses enfants bien-aimés!»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70479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pic>
        <p:nvPicPr>
          <p:cNvPr id="1026" name="Picture 2" descr="C:\Partage\Catéchèse Communautaire\Catéchèses liturgiques\Les dimanches du confinement\29 novembre 2020\jean baptis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4840264" cy="543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528" y="83671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Voici quelques petits jeux: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1- Retrouve les mots cachés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06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1115616" y="4581128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2- En suivant la phrase retrouve le chemin pour sortir du labyrinthe:</a:t>
            </a:r>
          </a:p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« Préparez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le chemin du Seigneur, rendez droits ses sentiers</a:t>
            </a:r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. »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6011992"/>
              </p:ext>
            </p:extLst>
          </p:nvPr>
        </p:nvGraphicFramePr>
        <p:xfrm>
          <a:off x="1707202" y="-677952"/>
          <a:ext cx="6768752" cy="5259079"/>
        </p:xfrm>
        <a:graphic>
          <a:graphicData uri="http://schemas.openxmlformats.org/presentationml/2006/ole">
            <p:oleObj spid="_x0000_s2053" name="Acrobat Document" r:id="rId3" imgW="5310360" imgH="7521840" progId="AcroExch.Document.DC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83568" y="2040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ntrée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2123728" y="2201454"/>
            <a:ext cx="244602" cy="46617"/>
          </a:xfrm>
          <a:prstGeom prst="rightArrow">
            <a:avLst>
              <a:gd name="adj1" fmla="val 50000"/>
              <a:gd name="adj2" fmla="val 44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7764194" y="2172151"/>
            <a:ext cx="216024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188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3074" name="Picture 2" descr="C:\Partage\Catéchèse Communautaire\Catéchèses liturgiques\Les dimanches du confinement\6 décembre 2020\021C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2968"/>
            <a:ext cx="3582628" cy="32400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artage\Catéchèse Communautaire\Catéchèses liturgiques\Les dimanches du confinement\6 décembre 2020\jean baptiste dessin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2968"/>
            <a:ext cx="3420000" cy="324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83568" y="4046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 Retrouve les 7 erreurs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365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2638747" cy="396044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fr-FR" sz="1800" dirty="0">
                <a:solidFill>
                  <a:schemeClr val="accent6"/>
                </a:solidFill>
              </a:rPr>
              <a:t>Prenons un temps pour prier ensemble:</a:t>
            </a:r>
            <a:r>
              <a:rPr lang="en-US" sz="1800" dirty="0">
                <a:solidFill>
                  <a:schemeClr val="accent6"/>
                </a:solidFill>
              </a:rPr>
              <a:t>​</a:t>
            </a:r>
          </a:p>
          <a:p>
            <a:pPr fontAlgn="base"/>
            <a:r>
              <a:rPr lang="fr-FR" sz="1800" dirty="0"/>
              <a:t>Seigneur, en ce temps de l'Avent, nous voulons nous préparer à t'accueillir.</a:t>
            </a:r>
            <a:r>
              <a:rPr lang="en-US" sz="1800" dirty="0"/>
              <a:t>​</a:t>
            </a:r>
          </a:p>
          <a:p>
            <a:pPr fontAlgn="base"/>
            <a:r>
              <a:rPr lang="fr-FR" sz="1800" dirty="0"/>
              <a:t>Aide-nous à marcher dans la joie et la confiance sur le chemin qui mène à toi.</a:t>
            </a:r>
            <a:r>
              <a:rPr lang="en-US" sz="1800" dirty="0"/>
              <a:t>​</a:t>
            </a:r>
          </a:p>
          <a:p>
            <a:pPr fontAlgn="base"/>
            <a:r>
              <a:rPr lang="fr-FR" sz="1800" dirty="0"/>
              <a:t>Souffle nous les gestes de partage, de pardon et de paix pour annoncer la bonne nouvelle de ta venue parmi les hommes.</a:t>
            </a:r>
            <a:r>
              <a:rPr lang="en-US" sz="1800" dirty="0"/>
              <a:t>​</a:t>
            </a:r>
          </a:p>
          <a:p>
            <a:endParaRPr lang="fr-FR" sz="1800" dirty="0"/>
          </a:p>
        </p:txBody>
      </p:sp>
      <p:pic>
        <p:nvPicPr>
          <p:cNvPr id="1028" name="Picture 4" descr="Croix prière &quot;Notre père&quot; design - Achat / Vente objet décoratif - Cdiscou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2656"/>
            <a:ext cx="5256584" cy="606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39552" y="479715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si tu </a:t>
            </a:r>
            <a:r>
              <a:rPr lang="fr-FR" dirty="0" smtClean="0"/>
              <a:t>chantais </a:t>
            </a:r>
            <a:r>
              <a:rPr lang="fr-FR" dirty="0"/>
              <a:t>le </a:t>
            </a:r>
            <a:r>
              <a:rPr lang="fr-FR" u="sng" dirty="0">
                <a:hlinkClick r:id="rId3"/>
              </a:rPr>
              <a:t>Notre Père</a:t>
            </a:r>
            <a:r>
              <a:rPr lang="fr-FR" dirty="0"/>
              <a:t> avec des gestes​</a:t>
            </a:r>
          </a:p>
        </p:txBody>
      </p:sp>
    </p:spTree>
    <p:extLst>
      <p:ext uri="{BB962C8B-B14F-4D97-AF65-F5344CB8AC3E}">
        <p14:creationId xmlns:p14="http://schemas.microsoft.com/office/powerpoint/2010/main" xmlns="" val="116033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431</Words>
  <Application>Microsoft Office PowerPoint</Application>
  <PresentationFormat>Affichage à l'écran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Acrobat Document</vt:lpstr>
      <vt:lpstr>Confinement 2 épisode 5 2ème dimanche de l’Avent 2020</vt:lpstr>
      <vt:lpstr>Veillez, soyez prêts</vt:lpstr>
      <vt:lpstr>Evangile de Jésus-Christ selon saint Marc (Mc1, 1-8)</vt:lpstr>
      <vt:lpstr>Le petit mot de la catéchiste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AVENT 2020</dc:title>
  <dc:creator>Utilisateur</dc:creator>
  <cp:lastModifiedBy>Utilisateur</cp:lastModifiedBy>
  <cp:revision>35</cp:revision>
  <dcterms:created xsi:type="dcterms:W3CDTF">2020-10-01T13:22:58Z</dcterms:created>
  <dcterms:modified xsi:type="dcterms:W3CDTF">2020-12-02T08:16:53Z</dcterms:modified>
</cp:coreProperties>
</file>